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4"/>
  </p:sldMasterIdLst>
  <p:notesMasterIdLst>
    <p:notesMasterId r:id="rId22"/>
  </p:notesMasterIdLst>
  <p:sldIdLst>
    <p:sldId id="256" r:id="rId5"/>
    <p:sldId id="299" r:id="rId6"/>
    <p:sldId id="300" r:id="rId7"/>
    <p:sldId id="301" r:id="rId8"/>
    <p:sldId id="308" r:id="rId9"/>
    <p:sldId id="7584" r:id="rId10"/>
    <p:sldId id="302" r:id="rId11"/>
    <p:sldId id="303" r:id="rId12"/>
    <p:sldId id="304" r:id="rId13"/>
    <p:sldId id="305" r:id="rId14"/>
    <p:sldId id="306" r:id="rId15"/>
    <p:sldId id="313" r:id="rId16"/>
    <p:sldId id="307" r:id="rId17"/>
    <p:sldId id="310" r:id="rId18"/>
    <p:sldId id="311" r:id="rId19"/>
    <p:sldId id="312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631"/>
    <a:srgbClr val="00BDAA"/>
    <a:srgbClr val="FB5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0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05E04-687A-4B11-8864-B36229C4AB9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R"/>
        </a:p>
      </dgm:t>
    </dgm:pt>
    <dgm:pt modelId="{274E8FF2-A42F-4C9B-AA53-8EC8F83CD037}">
      <dgm:prSet phldrT="[Texto]"/>
      <dgm:spPr/>
      <dgm:t>
        <a:bodyPr/>
        <a:lstStyle/>
        <a:p>
          <a:r>
            <a:rPr lang="es-CR" dirty="0"/>
            <a:t>Investigación</a:t>
          </a:r>
        </a:p>
      </dgm:t>
    </dgm:pt>
    <dgm:pt modelId="{58F89E4B-C734-4DF1-BEEF-A310A42401B0}" type="parTrans" cxnId="{382A6CD7-3B3A-4759-A7C0-B856999D2125}">
      <dgm:prSet/>
      <dgm:spPr/>
      <dgm:t>
        <a:bodyPr/>
        <a:lstStyle/>
        <a:p>
          <a:endParaRPr lang="es-CR"/>
        </a:p>
      </dgm:t>
    </dgm:pt>
    <dgm:pt modelId="{3589509F-54E5-45BF-B7ED-D77BD244B275}" type="sibTrans" cxnId="{382A6CD7-3B3A-4759-A7C0-B856999D2125}">
      <dgm:prSet/>
      <dgm:spPr/>
      <dgm:t>
        <a:bodyPr/>
        <a:lstStyle/>
        <a:p>
          <a:endParaRPr lang="es-CR"/>
        </a:p>
      </dgm:t>
    </dgm:pt>
    <dgm:pt modelId="{1024BB25-BA08-4480-8978-2244BF54CF08}">
      <dgm:prSet phldrT="[Texto]" custT="1"/>
      <dgm:spPr/>
      <dgm:t>
        <a:bodyPr/>
        <a:lstStyle/>
        <a:p>
          <a:r>
            <a:rPr lang="es-CR" sz="1800" dirty="0"/>
            <a:t>Nuevos servicios y herramientas que soporten la ejecución canales digitales tanto en nube como on-premise.</a:t>
          </a:r>
        </a:p>
      </dgm:t>
    </dgm:pt>
    <dgm:pt modelId="{D37BDE8A-6C6C-4922-8339-769B322FF9FD}" type="parTrans" cxnId="{A6DB0AC0-3A3B-4498-A4D2-23852E72D476}">
      <dgm:prSet/>
      <dgm:spPr/>
      <dgm:t>
        <a:bodyPr/>
        <a:lstStyle/>
        <a:p>
          <a:endParaRPr lang="es-CR"/>
        </a:p>
      </dgm:t>
    </dgm:pt>
    <dgm:pt modelId="{D432A12B-E77F-4BBC-9641-C2161A480934}" type="sibTrans" cxnId="{A6DB0AC0-3A3B-4498-A4D2-23852E72D476}">
      <dgm:prSet/>
      <dgm:spPr/>
      <dgm:t>
        <a:bodyPr/>
        <a:lstStyle/>
        <a:p>
          <a:endParaRPr lang="es-CR"/>
        </a:p>
      </dgm:t>
    </dgm:pt>
    <dgm:pt modelId="{A3EE9870-FD5A-4C41-82C6-1D7F53D21638}">
      <dgm:prSet phldrT="[Texto]"/>
      <dgm:spPr/>
      <dgm:t>
        <a:bodyPr/>
        <a:lstStyle/>
        <a:p>
          <a:r>
            <a:rPr lang="es-CR" dirty="0"/>
            <a:t>Modernización</a:t>
          </a:r>
        </a:p>
      </dgm:t>
    </dgm:pt>
    <dgm:pt modelId="{A1DC5E72-11FF-49A0-801B-49D2A4FBC9E6}" type="parTrans" cxnId="{64EFF9B5-37E6-445D-B18B-FF42604379D1}">
      <dgm:prSet/>
      <dgm:spPr/>
      <dgm:t>
        <a:bodyPr/>
        <a:lstStyle/>
        <a:p>
          <a:endParaRPr lang="es-CR"/>
        </a:p>
      </dgm:t>
    </dgm:pt>
    <dgm:pt modelId="{0D686E08-76AC-4672-9621-38303EAB25D2}" type="sibTrans" cxnId="{64EFF9B5-37E6-445D-B18B-FF42604379D1}">
      <dgm:prSet/>
      <dgm:spPr/>
      <dgm:t>
        <a:bodyPr/>
        <a:lstStyle/>
        <a:p>
          <a:endParaRPr lang="es-CR"/>
        </a:p>
      </dgm:t>
    </dgm:pt>
    <dgm:pt modelId="{FF02FF5A-E03D-4563-B965-F0547D6B3265}">
      <dgm:prSet phldrT="[Texto]" custT="1"/>
      <dgm:spPr/>
      <dgm:t>
        <a:bodyPr/>
        <a:lstStyle/>
        <a:p>
          <a:r>
            <a:rPr lang="es-CR" sz="1800" dirty="0"/>
            <a:t>Estabilidad, resiliencia y escalabilidad para nuestros clientes de BEL y Móvil.</a:t>
          </a:r>
        </a:p>
      </dgm:t>
    </dgm:pt>
    <dgm:pt modelId="{AF1BA5A7-EF45-48F8-A3DD-A6A548827FE8}" type="parTrans" cxnId="{889AA2DB-6C4E-46DE-AD15-5A380F7F7C7A}">
      <dgm:prSet/>
      <dgm:spPr/>
      <dgm:t>
        <a:bodyPr/>
        <a:lstStyle/>
        <a:p>
          <a:endParaRPr lang="es-CR"/>
        </a:p>
      </dgm:t>
    </dgm:pt>
    <dgm:pt modelId="{664C4A72-03F7-4CD6-981E-543C3AD803CA}" type="sibTrans" cxnId="{889AA2DB-6C4E-46DE-AD15-5A380F7F7C7A}">
      <dgm:prSet/>
      <dgm:spPr/>
      <dgm:t>
        <a:bodyPr/>
        <a:lstStyle/>
        <a:p>
          <a:endParaRPr lang="es-CR"/>
        </a:p>
      </dgm:t>
    </dgm:pt>
    <dgm:pt modelId="{35F82958-112A-4868-8DCE-FE30902E4FF2}">
      <dgm:prSet phldrT="[Texto]" custT="1"/>
      <dgm:spPr/>
      <dgm:t>
        <a:bodyPr/>
        <a:lstStyle/>
        <a:p>
          <a:r>
            <a:rPr lang="es-CR" sz="1800" dirty="0"/>
            <a:t>Rapidez y seguridad en las transacciones a través de nuestros canales digitales.</a:t>
          </a:r>
        </a:p>
      </dgm:t>
    </dgm:pt>
    <dgm:pt modelId="{C94CB76D-781B-49F3-8266-D4F7ADBC008A}" type="parTrans" cxnId="{B97FA413-5075-49AF-B328-C608AE2D4EFA}">
      <dgm:prSet/>
      <dgm:spPr/>
      <dgm:t>
        <a:bodyPr/>
        <a:lstStyle/>
        <a:p>
          <a:endParaRPr lang="es-CR"/>
        </a:p>
      </dgm:t>
    </dgm:pt>
    <dgm:pt modelId="{F76B40D9-8430-4ED0-AEB2-B7528F7147FC}" type="sibTrans" cxnId="{B97FA413-5075-49AF-B328-C608AE2D4EFA}">
      <dgm:prSet/>
      <dgm:spPr/>
      <dgm:t>
        <a:bodyPr/>
        <a:lstStyle/>
        <a:p>
          <a:endParaRPr lang="es-CR"/>
        </a:p>
      </dgm:t>
    </dgm:pt>
    <dgm:pt modelId="{BA6B6B42-94D4-4C3F-8D8D-CE3FFA1577A4}">
      <dgm:prSet phldrT="[Texto]"/>
      <dgm:spPr/>
      <dgm:t>
        <a:bodyPr/>
        <a:lstStyle/>
        <a:p>
          <a:r>
            <a:rPr lang="es-CR" dirty="0"/>
            <a:t>Actualización</a:t>
          </a:r>
        </a:p>
      </dgm:t>
    </dgm:pt>
    <dgm:pt modelId="{A43BC264-5561-476E-9115-A74909667F6C}" type="parTrans" cxnId="{0E5C938E-1714-429D-8609-B0358270DCEA}">
      <dgm:prSet/>
      <dgm:spPr/>
      <dgm:t>
        <a:bodyPr/>
        <a:lstStyle/>
        <a:p>
          <a:endParaRPr lang="es-CR"/>
        </a:p>
      </dgm:t>
    </dgm:pt>
    <dgm:pt modelId="{43B5777B-B285-40BA-A569-578275BA29B0}" type="sibTrans" cxnId="{0E5C938E-1714-429D-8609-B0358270DCEA}">
      <dgm:prSet/>
      <dgm:spPr/>
      <dgm:t>
        <a:bodyPr/>
        <a:lstStyle/>
        <a:p>
          <a:endParaRPr lang="es-CR"/>
        </a:p>
      </dgm:t>
    </dgm:pt>
    <dgm:pt modelId="{EBEE26DA-0AF6-4BB7-852E-D694EBBE5C0C}">
      <dgm:prSet phldrT="[Texto]" custT="1"/>
      <dgm:spPr/>
      <dgm:t>
        <a:bodyPr/>
        <a:lstStyle/>
        <a:p>
          <a:r>
            <a:rPr lang="es-CR" sz="1800" dirty="0"/>
            <a:t>Canales digitales a la vanguardia en términos de tecnología e innovación.</a:t>
          </a:r>
        </a:p>
      </dgm:t>
    </dgm:pt>
    <dgm:pt modelId="{1304CE4E-B274-4E3E-B1E7-FF5156CD65E2}" type="parTrans" cxnId="{99EF8F74-8CD0-4EEA-99C5-0F1D6E4B3C91}">
      <dgm:prSet/>
      <dgm:spPr/>
      <dgm:t>
        <a:bodyPr/>
        <a:lstStyle/>
        <a:p>
          <a:endParaRPr lang="es-CR"/>
        </a:p>
      </dgm:t>
    </dgm:pt>
    <dgm:pt modelId="{EBFF9BF4-64A9-4CE4-880A-B7DF12334BF7}" type="sibTrans" cxnId="{99EF8F74-8CD0-4EEA-99C5-0F1D6E4B3C91}">
      <dgm:prSet/>
      <dgm:spPr/>
      <dgm:t>
        <a:bodyPr/>
        <a:lstStyle/>
        <a:p>
          <a:endParaRPr lang="es-CR"/>
        </a:p>
      </dgm:t>
    </dgm:pt>
    <dgm:pt modelId="{2BC0975E-B573-479D-9DE2-E90025A9BA85}">
      <dgm:prSet phldrT="[Texto]" custT="1"/>
      <dgm:spPr/>
      <dgm:t>
        <a:bodyPr/>
        <a:lstStyle/>
        <a:p>
          <a:r>
            <a:rPr lang="es-CR" sz="1800" dirty="0"/>
            <a:t>Riesgos por obsolecencia de las aplicaciones actuales mitigados.</a:t>
          </a:r>
        </a:p>
      </dgm:t>
    </dgm:pt>
    <dgm:pt modelId="{09832269-BBA4-40C9-9ACA-B25F3335EA41}" type="parTrans" cxnId="{4FF76A1E-5761-499E-BCD8-68D806FD8337}">
      <dgm:prSet/>
      <dgm:spPr/>
      <dgm:t>
        <a:bodyPr/>
        <a:lstStyle/>
        <a:p>
          <a:endParaRPr lang="es-CR"/>
        </a:p>
      </dgm:t>
    </dgm:pt>
    <dgm:pt modelId="{79F0B790-3DBA-4948-A450-A1A3914C1614}" type="sibTrans" cxnId="{4FF76A1E-5761-499E-BCD8-68D806FD8337}">
      <dgm:prSet/>
      <dgm:spPr/>
      <dgm:t>
        <a:bodyPr/>
        <a:lstStyle/>
        <a:p>
          <a:endParaRPr lang="es-CR"/>
        </a:p>
      </dgm:t>
    </dgm:pt>
    <dgm:pt modelId="{38F7C308-548F-47B5-BD4F-1974935AB0D7}">
      <dgm:prSet phldrT="[Texto]" custT="1"/>
      <dgm:spPr/>
      <dgm:t>
        <a:bodyPr/>
        <a:lstStyle/>
        <a:p>
          <a:endParaRPr lang="es-CR" sz="1800" dirty="0"/>
        </a:p>
      </dgm:t>
    </dgm:pt>
    <dgm:pt modelId="{B933D7E1-9B94-4434-840D-2787FEB583CA}" type="parTrans" cxnId="{4E5C5EEE-3985-4BC4-A0E3-9CF0C26B6277}">
      <dgm:prSet/>
      <dgm:spPr/>
      <dgm:t>
        <a:bodyPr/>
        <a:lstStyle/>
        <a:p>
          <a:endParaRPr lang="es-CR"/>
        </a:p>
      </dgm:t>
    </dgm:pt>
    <dgm:pt modelId="{D5E71911-8AA6-426F-AD25-964FB50EDD1D}" type="sibTrans" cxnId="{4E5C5EEE-3985-4BC4-A0E3-9CF0C26B6277}">
      <dgm:prSet/>
      <dgm:spPr/>
      <dgm:t>
        <a:bodyPr/>
        <a:lstStyle/>
        <a:p>
          <a:endParaRPr lang="es-CR"/>
        </a:p>
      </dgm:t>
    </dgm:pt>
    <dgm:pt modelId="{C31D0A47-8D0F-4477-BB6E-7ECBFD63FAC2}">
      <dgm:prSet phldrT="[Texto]" custT="1"/>
      <dgm:spPr/>
      <dgm:t>
        <a:bodyPr/>
        <a:lstStyle/>
        <a:p>
          <a:r>
            <a:rPr lang="es-CR" sz="1800" dirty="0"/>
            <a:t>Time </a:t>
          </a:r>
          <a:r>
            <a:rPr lang="es-CR" sz="1800" dirty="0" err="1"/>
            <a:t>to</a:t>
          </a:r>
          <a:r>
            <a:rPr lang="es-CR" sz="1800" dirty="0"/>
            <a:t> </a:t>
          </a:r>
          <a:r>
            <a:rPr lang="es-CR" sz="1800" dirty="0" err="1"/>
            <a:t>market</a:t>
          </a:r>
          <a:r>
            <a:rPr lang="es-CR" sz="1800" dirty="0"/>
            <a:t>: disminuir el tiempo de entrega a producción y aumentar la calidad.</a:t>
          </a:r>
        </a:p>
      </dgm:t>
    </dgm:pt>
    <dgm:pt modelId="{AE7C71BA-7358-436F-8C0C-4930C6713299}" type="parTrans" cxnId="{30F059EC-5EB1-42B8-9DFD-4A526BD39F00}">
      <dgm:prSet/>
      <dgm:spPr/>
      <dgm:t>
        <a:bodyPr/>
        <a:lstStyle/>
        <a:p>
          <a:endParaRPr lang="es-CR"/>
        </a:p>
      </dgm:t>
    </dgm:pt>
    <dgm:pt modelId="{76E796A2-1527-4700-9BD8-DFB9BC9E1391}" type="sibTrans" cxnId="{30F059EC-5EB1-42B8-9DFD-4A526BD39F00}">
      <dgm:prSet/>
      <dgm:spPr/>
      <dgm:t>
        <a:bodyPr/>
        <a:lstStyle/>
        <a:p>
          <a:endParaRPr lang="es-CR"/>
        </a:p>
      </dgm:t>
    </dgm:pt>
    <dgm:pt modelId="{DF58E4FF-0C91-2E4D-9D86-61F605506EFB}">
      <dgm:prSet phldrT="[Texto]" custT="1"/>
      <dgm:spPr/>
      <dgm:t>
        <a:bodyPr/>
        <a:lstStyle/>
        <a:p>
          <a:r>
            <a:rPr lang="es-CR" sz="1800" dirty="0"/>
            <a:t>Nuevos servicios y herramientas que optimicen los tiempos de entrega y operación y la calidad de nuestros canales digitales</a:t>
          </a:r>
        </a:p>
      </dgm:t>
    </dgm:pt>
    <dgm:pt modelId="{B33FC6FF-14C6-634C-A6F2-A613EFBBA507}" type="parTrans" cxnId="{41851CB8-4854-D044-A91E-0B991990F2A9}">
      <dgm:prSet/>
      <dgm:spPr/>
      <dgm:t>
        <a:bodyPr/>
        <a:lstStyle/>
        <a:p>
          <a:endParaRPr lang="en-US"/>
        </a:p>
      </dgm:t>
    </dgm:pt>
    <dgm:pt modelId="{55E0311C-7414-E94D-80CA-FB40951DE3FE}" type="sibTrans" cxnId="{41851CB8-4854-D044-A91E-0B991990F2A9}">
      <dgm:prSet/>
      <dgm:spPr/>
      <dgm:t>
        <a:bodyPr/>
        <a:lstStyle/>
        <a:p>
          <a:endParaRPr lang="en-US"/>
        </a:p>
      </dgm:t>
    </dgm:pt>
    <dgm:pt modelId="{FA8E0F34-5440-B247-97D5-43A06BE7E507}">
      <dgm:prSet phldrT="[Texto]" custT="1"/>
      <dgm:spPr/>
      <dgm:t>
        <a:bodyPr/>
        <a:lstStyle/>
        <a:p>
          <a:r>
            <a:rPr lang="es-CR" sz="1800" dirty="0"/>
            <a:t>Optimización de flujos de entrega de las aplicaciones.</a:t>
          </a:r>
        </a:p>
      </dgm:t>
    </dgm:pt>
    <dgm:pt modelId="{BCB6DBAC-C16F-9743-8168-AC21B6BB3C64}" type="parTrans" cxnId="{54CEC330-F002-1D4E-9AD5-FA4F1B06726D}">
      <dgm:prSet/>
      <dgm:spPr/>
      <dgm:t>
        <a:bodyPr/>
        <a:lstStyle/>
        <a:p>
          <a:endParaRPr lang="en-US"/>
        </a:p>
      </dgm:t>
    </dgm:pt>
    <dgm:pt modelId="{AE1CB63E-6F39-8046-B9CB-8BBA30628BF0}" type="sibTrans" cxnId="{54CEC330-F002-1D4E-9AD5-FA4F1B06726D}">
      <dgm:prSet/>
      <dgm:spPr/>
      <dgm:t>
        <a:bodyPr/>
        <a:lstStyle/>
        <a:p>
          <a:endParaRPr lang="en-US"/>
        </a:p>
      </dgm:t>
    </dgm:pt>
    <dgm:pt modelId="{DAC138E6-BA99-4C95-A089-D9E8CC742645}" type="pres">
      <dgm:prSet presAssocID="{6C905E04-687A-4B11-8864-B36229C4AB9E}" presName="Name0" presStyleCnt="0">
        <dgm:presLayoutVars>
          <dgm:dir/>
          <dgm:animLvl val="lvl"/>
          <dgm:resizeHandles val="exact"/>
        </dgm:presLayoutVars>
      </dgm:prSet>
      <dgm:spPr/>
    </dgm:pt>
    <dgm:pt modelId="{3AE0936F-7B67-4260-9801-BC2848671BED}" type="pres">
      <dgm:prSet presAssocID="{274E8FF2-A42F-4C9B-AA53-8EC8F83CD037}" presName="composite" presStyleCnt="0"/>
      <dgm:spPr/>
    </dgm:pt>
    <dgm:pt modelId="{BDC41DED-B007-4000-AB77-E6A8BFB63120}" type="pres">
      <dgm:prSet presAssocID="{274E8FF2-A42F-4C9B-AA53-8EC8F83CD03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111BD21-BB6F-431E-8902-5402A1859588}" type="pres">
      <dgm:prSet presAssocID="{274E8FF2-A42F-4C9B-AA53-8EC8F83CD037}" presName="desTx" presStyleLbl="alignAccFollowNode1" presStyleIdx="0" presStyleCnt="3">
        <dgm:presLayoutVars>
          <dgm:bulletEnabled val="1"/>
        </dgm:presLayoutVars>
      </dgm:prSet>
      <dgm:spPr/>
    </dgm:pt>
    <dgm:pt modelId="{8AD7BB29-8181-4506-BA7E-6009A836EF7F}" type="pres">
      <dgm:prSet presAssocID="{3589509F-54E5-45BF-B7ED-D77BD244B275}" presName="space" presStyleCnt="0"/>
      <dgm:spPr/>
    </dgm:pt>
    <dgm:pt modelId="{F69560CF-C468-4A45-86B7-D2A803144EA1}" type="pres">
      <dgm:prSet presAssocID="{A3EE9870-FD5A-4C41-82C6-1D7F53D21638}" presName="composite" presStyleCnt="0"/>
      <dgm:spPr/>
    </dgm:pt>
    <dgm:pt modelId="{84FBB7FD-F5AC-4306-839F-636E4729E7AA}" type="pres">
      <dgm:prSet presAssocID="{A3EE9870-FD5A-4C41-82C6-1D7F53D2163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B44E943-66F7-406C-AFA2-F0B0C1CDF681}" type="pres">
      <dgm:prSet presAssocID="{A3EE9870-FD5A-4C41-82C6-1D7F53D21638}" presName="desTx" presStyleLbl="alignAccFollowNode1" presStyleIdx="1" presStyleCnt="3">
        <dgm:presLayoutVars>
          <dgm:bulletEnabled val="1"/>
        </dgm:presLayoutVars>
      </dgm:prSet>
      <dgm:spPr/>
    </dgm:pt>
    <dgm:pt modelId="{A8C6C3AB-5FA4-4B56-AD64-325ED17A1F06}" type="pres">
      <dgm:prSet presAssocID="{0D686E08-76AC-4672-9621-38303EAB25D2}" presName="space" presStyleCnt="0"/>
      <dgm:spPr/>
    </dgm:pt>
    <dgm:pt modelId="{029B8645-20A6-4D5E-9606-CF280AF92E40}" type="pres">
      <dgm:prSet presAssocID="{BA6B6B42-94D4-4C3F-8D8D-CE3FFA1577A4}" presName="composite" presStyleCnt="0"/>
      <dgm:spPr/>
    </dgm:pt>
    <dgm:pt modelId="{DF76FBF2-3219-45BF-8013-229091A71EFA}" type="pres">
      <dgm:prSet presAssocID="{BA6B6B42-94D4-4C3F-8D8D-CE3FFA1577A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56BFB85-D672-48A5-A90D-77C80BCC03BA}" type="pres">
      <dgm:prSet presAssocID="{BA6B6B42-94D4-4C3F-8D8D-CE3FFA1577A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62E5606-88FF-4973-9F3B-0BFD4A778633}" type="presOf" srcId="{A3EE9870-FD5A-4C41-82C6-1D7F53D21638}" destId="{84FBB7FD-F5AC-4306-839F-636E4729E7AA}" srcOrd="0" destOrd="0" presId="urn:microsoft.com/office/officeart/2005/8/layout/hList1"/>
    <dgm:cxn modelId="{B97FA413-5075-49AF-B328-C608AE2D4EFA}" srcId="{A3EE9870-FD5A-4C41-82C6-1D7F53D21638}" destId="{35F82958-112A-4868-8DCE-FE30902E4FF2}" srcOrd="1" destOrd="0" parTransId="{C94CB76D-781B-49F3-8266-D4F7ADBC008A}" sibTransId="{F76B40D9-8430-4ED0-AEB2-B7528F7147FC}"/>
    <dgm:cxn modelId="{F48F8314-AC91-4693-97E1-A7C57CB76E13}" type="presOf" srcId="{FF02FF5A-E03D-4563-B965-F0547D6B3265}" destId="{0B44E943-66F7-406C-AFA2-F0B0C1CDF681}" srcOrd="0" destOrd="0" presId="urn:microsoft.com/office/officeart/2005/8/layout/hList1"/>
    <dgm:cxn modelId="{4FF76A1E-5761-499E-BCD8-68D806FD8337}" srcId="{BA6B6B42-94D4-4C3F-8D8D-CE3FFA1577A4}" destId="{2BC0975E-B573-479D-9DE2-E90025A9BA85}" srcOrd="1" destOrd="0" parTransId="{09832269-BBA4-40C9-9ACA-B25F3335EA41}" sibTransId="{79F0B790-3DBA-4948-A450-A1A3914C1614}"/>
    <dgm:cxn modelId="{3468F020-18AE-4AC8-B63F-D4E5E1405F23}" type="presOf" srcId="{35F82958-112A-4868-8DCE-FE30902E4FF2}" destId="{0B44E943-66F7-406C-AFA2-F0B0C1CDF681}" srcOrd="0" destOrd="1" presId="urn:microsoft.com/office/officeart/2005/8/layout/hList1"/>
    <dgm:cxn modelId="{54CEC330-F002-1D4E-9AD5-FA4F1B06726D}" srcId="{BA6B6B42-94D4-4C3F-8D8D-CE3FFA1577A4}" destId="{FA8E0F34-5440-B247-97D5-43A06BE7E507}" srcOrd="2" destOrd="0" parTransId="{BCB6DBAC-C16F-9743-8168-AC21B6BB3C64}" sibTransId="{AE1CB63E-6F39-8046-B9CB-8BBA30628BF0}"/>
    <dgm:cxn modelId="{F583403D-8A42-42F9-A648-929707798EBC}" type="presOf" srcId="{1024BB25-BA08-4480-8978-2244BF54CF08}" destId="{3111BD21-BB6F-431E-8902-5402A1859588}" srcOrd="0" destOrd="0" presId="urn:microsoft.com/office/officeart/2005/8/layout/hList1"/>
    <dgm:cxn modelId="{4B93B443-5CC8-4DE0-A172-4DB179A79F18}" type="presOf" srcId="{EBEE26DA-0AF6-4BB7-852E-D694EBBE5C0C}" destId="{856BFB85-D672-48A5-A90D-77C80BCC03BA}" srcOrd="0" destOrd="0" presId="urn:microsoft.com/office/officeart/2005/8/layout/hList1"/>
    <dgm:cxn modelId="{F080C74D-393F-47EF-9B6B-32DDF6B62687}" type="presOf" srcId="{BA6B6B42-94D4-4C3F-8D8D-CE3FFA1577A4}" destId="{DF76FBF2-3219-45BF-8013-229091A71EFA}" srcOrd="0" destOrd="0" presId="urn:microsoft.com/office/officeart/2005/8/layout/hList1"/>
    <dgm:cxn modelId="{91967361-F9C9-42CE-9055-F786217CFEB7}" type="presOf" srcId="{C31D0A47-8D0F-4477-BB6E-7ECBFD63FAC2}" destId="{0B44E943-66F7-406C-AFA2-F0B0C1CDF681}" srcOrd="0" destOrd="2" presId="urn:microsoft.com/office/officeart/2005/8/layout/hList1"/>
    <dgm:cxn modelId="{99EF8F74-8CD0-4EEA-99C5-0F1D6E4B3C91}" srcId="{BA6B6B42-94D4-4C3F-8D8D-CE3FFA1577A4}" destId="{EBEE26DA-0AF6-4BB7-852E-D694EBBE5C0C}" srcOrd="0" destOrd="0" parTransId="{1304CE4E-B274-4E3E-B1E7-FF5156CD65E2}" sibTransId="{EBFF9BF4-64A9-4CE4-880A-B7DF12334BF7}"/>
    <dgm:cxn modelId="{0E5C938E-1714-429D-8609-B0358270DCEA}" srcId="{6C905E04-687A-4B11-8864-B36229C4AB9E}" destId="{BA6B6B42-94D4-4C3F-8D8D-CE3FFA1577A4}" srcOrd="2" destOrd="0" parTransId="{A43BC264-5561-476E-9115-A74909667F6C}" sibTransId="{43B5777B-B285-40BA-A569-578275BA29B0}"/>
    <dgm:cxn modelId="{52B40990-8D72-4825-9A73-E7904B3A79B2}" type="presOf" srcId="{38F7C308-548F-47B5-BD4F-1974935AB0D7}" destId="{3111BD21-BB6F-431E-8902-5402A1859588}" srcOrd="0" destOrd="2" presId="urn:microsoft.com/office/officeart/2005/8/layout/hList1"/>
    <dgm:cxn modelId="{B9A3ADB5-E1E3-42B6-BD6B-0323022262C8}" type="presOf" srcId="{2BC0975E-B573-479D-9DE2-E90025A9BA85}" destId="{856BFB85-D672-48A5-A90D-77C80BCC03BA}" srcOrd="0" destOrd="1" presId="urn:microsoft.com/office/officeart/2005/8/layout/hList1"/>
    <dgm:cxn modelId="{64EFF9B5-37E6-445D-B18B-FF42604379D1}" srcId="{6C905E04-687A-4B11-8864-B36229C4AB9E}" destId="{A3EE9870-FD5A-4C41-82C6-1D7F53D21638}" srcOrd="1" destOrd="0" parTransId="{A1DC5E72-11FF-49A0-801B-49D2A4FBC9E6}" sibTransId="{0D686E08-76AC-4672-9621-38303EAB25D2}"/>
    <dgm:cxn modelId="{41851CB8-4854-D044-A91E-0B991990F2A9}" srcId="{274E8FF2-A42F-4C9B-AA53-8EC8F83CD037}" destId="{DF58E4FF-0C91-2E4D-9D86-61F605506EFB}" srcOrd="1" destOrd="0" parTransId="{B33FC6FF-14C6-634C-A6F2-A613EFBBA507}" sibTransId="{55E0311C-7414-E94D-80CA-FB40951DE3FE}"/>
    <dgm:cxn modelId="{A6DB0AC0-3A3B-4498-A4D2-23852E72D476}" srcId="{274E8FF2-A42F-4C9B-AA53-8EC8F83CD037}" destId="{1024BB25-BA08-4480-8978-2244BF54CF08}" srcOrd="0" destOrd="0" parTransId="{D37BDE8A-6C6C-4922-8339-769B322FF9FD}" sibTransId="{D432A12B-E77F-4BBC-9641-C2161A480934}"/>
    <dgm:cxn modelId="{5F38B9C0-6028-B244-AC98-37C4419DCC4F}" type="presOf" srcId="{DF58E4FF-0C91-2E4D-9D86-61F605506EFB}" destId="{3111BD21-BB6F-431E-8902-5402A1859588}" srcOrd="0" destOrd="1" presId="urn:microsoft.com/office/officeart/2005/8/layout/hList1"/>
    <dgm:cxn modelId="{31E58ECC-E9CB-420B-8E8F-7F5E211276BA}" type="presOf" srcId="{274E8FF2-A42F-4C9B-AA53-8EC8F83CD037}" destId="{BDC41DED-B007-4000-AB77-E6A8BFB63120}" srcOrd="0" destOrd="0" presId="urn:microsoft.com/office/officeart/2005/8/layout/hList1"/>
    <dgm:cxn modelId="{382A6CD7-3B3A-4759-A7C0-B856999D2125}" srcId="{6C905E04-687A-4B11-8864-B36229C4AB9E}" destId="{274E8FF2-A42F-4C9B-AA53-8EC8F83CD037}" srcOrd="0" destOrd="0" parTransId="{58F89E4B-C734-4DF1-BEEF-A310A42401B0}" sibTransId="{3589509F-54E5-45BF-B7ED-D77BD244B275}"/>
    <dgm:cxn modelId="{889AA2DB-6C4E-46DE-AD15-5A380F7F7C7A}" srcId="{A3EE9870-FD5A-4C41-82C6-1D7F53D21638}" destId="{FF02FF5A-E03D-4563-B965-F0547D6B3265}" srcOrd="0" destOrd="0" parTransId="{AF1BA5A7-EF45-48F8-A3DD-A6A548827FE8}" sibTransId="{664C4A72-03F7-4CD6-981E-543C3AD803CA}"/>
    <dgm:cxn modelId="{535BBCDB-8E8D-4F70-BD61-81DCE6111DB4}" type="presOf" srcId="{6C905E04-687A-4B11-8864-B36229C4AB9E}" destId="{DAC138E6-BA99-4C95-A089-D9E8CC742645}" srcOrd="0" destOrd="0" presId="urn:microsoft.com/office/officeart/2005/8/layout/hList1"/>
    <dgm:cxn modelId="{30F059EC-5EB1-42B8-9DFD-4A526BD39F00}" srcId="{A3EE9870-FD5A-4C41-82C6-1D7F53D21638}" destId="{C31D0A47-8D0F-4477-BB6E-7ECBFD63FAC2}" srcOrd="2" destOrd="0" parTransId="{AE7C71BA-7358-436F-8C0C-4930C6713299}" sibTransId="{76E796A2-1527-4700-9BD8-DFB9BC9E1391}"/>
    <dgm:cxn modelId="{4E5C5EEE-3985-4BC4-A0E3-9CF0C26B6277}" srcId="{274E8FF2-A42F-4C9B-AA53-8EC8F83CD037}" destId="{38F7C308-548F-47B5-BD4F-1974935AB0D7}" srcOrd="2" destOrd="0" parTransId="{B933D7E1-9B94-4434-840D-2787FEB583CA}" sibTransId="{D5E71911-8AA6-426F-AD25-964FB50EDD1D}"/>
    <dgm:cxn modelId="{CF13FFFE-3D5D-1347-9ACE-BDF8D00EDE82}" type="presOf" srcId="{FA8E0F34-5440-B247-97D5-43A06BE7E507}" destId="{856BFB85-D672-48A5-A90D-77C80BCC03BA}" srcOrd="0" destOrd="2" presId="urn:microsoft.com/office/officeart/2005/8/layout/hList1"/>
    <dgm:cxn modelId="{0A62F0A9-B650-4835-8F99-AF66597A6D54}" type="presParOf" srcId="{DAC138E6-BA99-4C95-A089-D9E8CC742645}" destId="{3AE0936F-7B67-4260-9801-BC2848671BED}" srcOrd="0" destOrd="0" presId="urn:microsoft.com/office/officeart/2005/8/layout/hList1"/>
    <dgm:cxn modelId="{D7BA1C04-324C-481A-A307-BE82F122FEB3}" type="presParOf" srcId="{3AE0936F-7B67-4260-9801-BC2848671BED}" destId="{BDC41DED-B007-4000-AB77-E6A8BFB63120}" srcOrd="0" destOrd="0" presId="urn:microsoft.com/office/officeart/2005/8/layout/hList1"/>
    <dgm:cxn modelId="{FA7C51B1-E34A-416B-8131-7858252E426C}" type="presParOf" srcId="{3AE0936F-7B67-4260-9801-BC2848671BED}" destId="{3111BD21-BB6F-431E-8902-5402A1859588}" srcOrd="1" destOrd="0" presId="urn:microsoft.com/office/officeart/2005/8/layout/hList1"/>
    <dgm:cxn modelId="{6FDAC1E0-700B-47D9-A60C-F66C8E2C18E3}" type="presParOf" srcId="{DAC138E6-BA99-4C95-A089-D9E8CC742645}" destId="{8AD7BB29-8181-4506-BA7E-6009A836EF7F}" srcOrd="1" destOrd="0" presId="urn:microsoft.com/office/officeart/2005/8/layout/hList1"/>
    <dgm:cxn modelId="{A833B427-B68F-4E84-A3DC-7B6BDDBFE53B}" type="presParOf" srcId="{DAC138E6-BA99-4C95-A089-D9E8CC742645}" destId="{F69560CF-C468-4A45-86B7-D2A803144EA1}" srcOrd="2" destOrd="0" presId="urn:microsoft.com/office/officeart/2005/8/layout/hList1"/>
    <dgm:cxn modelId="{724507D0-4031-4E0D-BE5F-84366CCD2A18}" type="presParOf" srcId="{F69560CF-C468-4A45-86B7-D2A803144EA1}" destId="{84FBB7FD-F5AC-4306-839F-636E4729E7AA}" srcOrd="0" destOrd="0" presId="urn:microsoft.com/office/officeart/2005/8/layout/hList1"/>
    <dgm:cxn modelId="{015EC1E9-6DC8-4A3D-9A60-5222F9AC78F9}" type="presParOf" srcId="{F69560CF-C468-4A45-86B7-D2A803144EA1}" destId="{0B44E943-66F7-406C-AFA2-F0B0C1CDF681}" srcOrd="1" destOrd="0" presId="urn:microsoft.com/office/officeart/2005/8/layout/hList1"/>
    <dgm:cxn modelId="{450572AA-795D-40A3-8439-4EDEABED4157}" type="presParOf" srcId="{DAC138E6-BA99-4C95-A089-D9E8CC742645}" destId="{A8C6C3AB-5FA4-4B56-AD64-325ED17A1F06}" srcOrd="3" destOrd="0" presId="urn:microsoft.com/office/officeart/2005/8/layout/hList1"/>
    <dgm:cxn modelId="{CC7D938F-6252-4B6C-A434-B65953B23105}" type="presParOf" srcId="{DAC138E6-BA99-4C95-A089-D9E8CC742645}" destId="{029B8645-20A6-4D5E-9606-CF280AF92E40}" srcOrd="4" destOrd="0" presId="urn:microsoft.com/office/officeart/2005/8/layout/hList1"/>
    <dgm:cxn modelId="{58961A02-A644-4B53-A27B-C076D19D1B97}" type="presParOf" srcId="{029B8645-20A6-4D5E-9606-CF280AF92E40}" destId="{DF76FBF2-3219-45BF-8013-229091A71EFA}" srcOrd="0" destOrd="0" presId="urn:microsoft.com/office/officeart/2005/8/layout/hList1"/>
    <dgm:cxn modelId="{F5775592-C4FA-438D-84AF-9644B721B111}" type="presParOf" srcId="{029B8645-20A6-4D5E-9606-CF280AF92E40}" destId="{856BFB85-D672-48A5-A90D-77C80BCC03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41DED-B007-4000-AB77-E6A8BFB63120}">
      <dsp:nvSpPr>
        <dsp:cNvPr id="0" name=""/>
        <dsp:cNvSpPr/>
      </dsp:nvSpPr>
      <dsp:spPr>
        <a:xfrm>
          <a:off x="2540" y="393521"/>
          <a:ext cx="2476500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Investigación</a:t>
          </a:r>
        </a:p>
      </dsp:txBody>
      <dsp:txXfrm>
        <a:off x="2540" y="393521"/>
        <a:ext cx="2476500" cy="720000"/>
      </dsp:txXfrm>
    </dsp:sp>
    <dsp:sp modelId="{3111BD21-BB6F-431E-8902-5402A1859588}">
      <dsp:nvSpPr>
        <dsp:cNvPr id="0" name=""/>
        <dsp:cNvSpPr/>
      </dsp:nvSpPr>
      <dsp:spPr>
        <a:xfrm>
          <a:off x="2540" y="1113521"/>
          <a:ext cx="2476500" cy="3911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Nuevos servicios y herramientas que soporten la ejecución canales digitales tanto en nube como on-premise.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Nuevos servicios y herramientas que optimicen los tiempos de entrega y operación y la calidad de nuestros canales digitales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R" sz="1800" kern="1200" dirty="0"/>
        </a:p>
      </dsp:txBody>
      <dsp:txXfrm>
        <a:off x="2540" y="1113521"/>
        <a:ext cx="2476500" cy="3911625"/>
      </dsp:txXfrm>
    </dsp:sp>
    <dsp:sp modelId="{84FBB7FD-F5AC-4306-839F-636E4729E7AA}">
      <dsp:nvSpPr>
        <dsp:cNvPr id="0" name=""/>
        <dsp:cNvSpPr/>
      </dsp:nvSpPr>
      <dsp:spPr>
        <a:xfrm>
          <a:off x="2825750" y="393521"/>
          <a:ext cx="2476500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Modernización</a:t>
          </a:r>
        </a:p>
      </dsp:txBody>
      <dsp:txXfrm>
        <a:off x="2825750" y="393521"/>
        <a:ext cx="2476500" cy="720000"/>
      </dsp:txXfrm>
    </dsp:sp>
    <dsp:sp modelId="{0B44E943-66F7-406C-AFA2-F0B0C1CDF681}">
      <dsp:nvSpPr>
        <dsp:cNvPr id="0" name=""/>
        <dsp:cNvSpPr/>
      </dsp:nvSpPr>
      <dsp:spPr>
        <a:xfrm>
          <a:off x="2825750" y="1113521"/>
          <a:ext cx="2476500" cy="3911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Estabilidad, resiliencia y escalabilidad para nuestros clientes de BEL y Móvil.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Rapidez y seguridad en las transacciones a través de nuestros canales digitales.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Time </a:t>
          </a:r>
          <a:r>
            <a:rPr lang="es-CR" sz="1800" kern="1200" dirty="0" err="1"/>
            <a:t>to</a:t>
          </a:r>
          <a:r>
            <a:rPr lang="es-CR" sz="1800" kern="1200" dirty="0"/>
            <a:t> </a:t>
          </a:r>
          <a:r>
            <a:rPr lang="es-CR" sz="1800" kern="1200" dirty="0" err="1"/>
            <a:t>market</a:t>
          </a:r>
          <a:r>
            <a:rPr lang="es-CR" sz="1800" kern="1200" dirty="0"/>
            <a:t>: disminuir el tiempo de entrega a producción y aumentar la calidad.</a:t>
          </a:r>
        </a:p>
      </dsp:txBody>
      <dsp:txXfrm>
        <a:off x="2825750" y="1113521"/>
        <a:ext cx="2476500" cy="3911625"/>
      </dsp:txXfrm>
    </dsp:sp>
    <dsp:sp modelId="{DF76FBF2-3219-45BF-8013-229091A71EFA}">
      <dsp:nvSpPr>
        <dsp:cNvPr id="0" name=""/>
        <dsp:cNvSpPr/>
      </dsp:nvSpPr>
      <dsp:spPr>
        <a:xfrm>
          <a:off x="5648960" y="393521"/>
          <a:ext cx="2476500" cy="72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500" kern="1200" dirty="0"/>
            <a:t>Actualización</a:t>
          </a:r>
        </a:p>
      </dsp:txBody>
      <dsp:txXfrm>
        <a:off x="5648960" y="393521"/>
        <a:ext cx="2476500" cy="720000"/>
      </dsp:txXfrm>
    </dsp:sp>
    <dsp:sp modelId="{856BFB85-D672-48A5-A90D-77C80BCC03BA}">
      <dsp:nvSpPr>
        <dsp:cNvPr id="0" name=""/>
        <dsp:cNvSpPr/>
      </dsp:nvSpPr>
      <dsp:spPr>
        <a:xfrm>
          <a:off x="5648960" y="1113521"/>
          <a:ext cx="2476500" cy="39116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Canales digitales a la vanguardia en términos de tecnología e innovación.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Riesgos por obsolecencia de las aplicaciones actuales mitigados.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R" sz="1800" kern="1200" dirty="0"/>
            <a:t>Optimización de flujos de entrega de las aplicaciones.</a:t>
          </a:r>
        </a:p>
      </dsp:txBody>
      <dsp:txXfrm>
        <a:off x="5648960" y="1113521"/>
        <a:ext cx="2476500" cy="3911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C742-E002-AA40-89F8-46F2A4AA0122}" type="datetimeFigureOut">
              <a:rPr lang="es-ES_tradnl" smtClean="0"/>
              <a:t>31/1/21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A920C-2BE2-3E41-BD4F-8BEFF17F4540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66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05854592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805854592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62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3.emf"/><Relationship Id="rId4" Type="http://schemas.openxmlformats.org/officeDocument/2006/relationships/image" Target="../media/image16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19.emf"/><Relationship Id="rId4" Type="http://schemas.openxmlformats.org/officeDocument/2006/relationships/image" Target="../media/image16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1.emf"/><Relationship Id="rId4" Type="http://schemas.openxmlformats.org/officeDocument/2006/relationships/image" Target="../media/image16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3.emf"/><Relationship Id="rId4" Type="http://schemas.openxmlformats.org/officeDocument/2006/relationships/image" Target="../media/image16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emf"/><Relationship Id="rId5" Type="http://schemas.openxmlformats.org/officeDocument/2006/relationships/image" Target="../media/image25.emf"/><Relationship Id="rId4" Type="http://schemas.openxmlformats.org/officeDocument/2006/relationships/image" Target="../media/image16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|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E15F84-5BB1-414E-AEE8-A0BD874C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625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2CDB0-3E19-E343-9D10-44834328E9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64887" y="1952961"/>
            <a:ext cx="6284809" cy="1155999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33ABF-18C2-434F-8B4E-A81D4FA58F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55074" y="3461201"/>
            <a:ext cx="6294622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25D42F-03CB-CE43-A2F8-813C2638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981" y="428041"/>
            <a:ext cx="1467141" cy="402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BEF92F-A088-854E-AA52-FFAAA72E9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467" y="5839691"/>
            <a:ext cx="1442167" cy="46593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155A8D-FED9-F64E-AD8E-A1956AE32F56}"/>
              </a:ext>
            </a:extLst>
          </p:cNvPr>
          <p:cNvCxnSpPr>
            <a:cxnSpLocks/>
          </p:cNvCxnSpPr>
          <p:nvPr/>
        </p:nvCxnSpPr>
        <p:spPr>
          <a:xfrm>
            <a:off x="0" y="6237866"/>
            <a:ext cx="678581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30C7688-8431-F648-8EC7-4271B9B3E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6549" y="5797684"/>
            <a:ext cx="2070796" cy="24275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Mes</a:t>
            </a:r>
            <a:r>
              <a:rPr lang="en-US" dirty="0"/>
              <a:t> 00, 2020</a:t>
            </a:r>
          </a:p>
        </p:txBody>
      </p:sp>
    </p:spTree>
    <p:extLst>
      <p:ext uri="{BB962C8B-B14F-4D97-AF65-F5344CB8AC3E}">
        <p14:creationId xmlns:p14="http://schemas.microsoft.com/office/powerpoint/2010/main" val="926427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Guatema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3FA7D-B883-0348-AAE3-FC2286A44EDE}"/>
              </a:ext>
            </a:extLst>
          </p:cNvPr>
          <p:cNvSpPr/>
          <p:nvPr/>
        </p:nvSpPr>
        <p:spPr>
          <a:xfrm>
            <a:off x="7140809" y="0"/>
            <a:ext cx="5052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4121-6FD5-2E49-8D84-E73D9F3BECD5}"/>
              </a:ext>
            </a:extLst>
          </p:cNvPr>
          <p:cNvSpPr/>
          <p:nvPr/>
        </p:nvSpPr>
        <p:spPr>
          <a:xfrm>
            <a:off x="5262342" y="0"/>
            <a:ext cx="18784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4008-9065-604E-A7B5-D0FF3574686E}"/>
              </a:ext>
            </a:extLst>
          </p:cNvPr>
          <p:cNvSpPr txBox="1"/>
          <p:nvPr/>
        </p:nvSpPr>
        <p:spPr>
          <a:xfrm rot="16200000">
            <a:off x="4844661" y="3842193"/>
            <a:ext cx="41184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b="1" dirty="0">
                <a:solidFill>
                  <a:schemeClr val="accent2"/>
                </a:solidFill>
              </a:rPr>
              <a:t>Guatemala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66B036-FE5E-6B4A-A65E-C016B7E81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336" y="1408999"/>
            <a:ext cx="4747365" cy="2828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DF6E0-D5EC-9D44-9C9E-7D73B191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" y="5868689"/>
            <a:ext cx="1442167" cy="46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48AE33-9598-124D-8832-35A60D4C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400009"/>
            <a:ext cx="1467141" cy="4021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D6D87F-9789-7840-9F46-02A36A3DDC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18C3950-982C-DB44-B353-F31EBFD1A3F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13D62-3B11-AE40-9881-34B9FA9EF153}"/>
              </a:ext>
            </a:extLst>
          </p:cNvPr>
          <p:cNvSpPr/>
          <p:nvPr/>
        </p:nvSpPr>
        <p:spPr>
          <a:xfrm>
            <a:off x="7269539" y="0"/>
            <a:ext cx="49224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B1A72C-1AA7-8E45-8044-6E0FF752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49" y="4012347"/>
            <a:ext cx="4463836" cy="3658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B843B2-C374-7A48-B14D-AC1FADA9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FAB720-276D-9D4C-BA43-BB1585A9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74" y="135963"/>
            <a:ext cx="4631649" cy="27928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8D8D59-EF9A-3845-B231-481D069DC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84" y="5989861"/>
            <a:ext cx="1278315" cy="4129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F9B1D0-41C0-5B42-A03F-134DC4E2B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185" y="731653"/>
            <a:ext cx="1977831" cy="193619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E8561E-80EA-1F48-8941-2363C47EA0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5" y="1716812"/>
            <a:ext cx="4868690" cy="1707108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C451D9F-D764-2A4C-BB58-6F2BEBBC2C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5" y="3772022"/>
            <a:ext cx="4855990" cy="39722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2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13D62-3B11-AE40-9881-34B9FA9EF153}"/>
              </a:ext>
            </a:extLst>
          </p:cNvPr>
          <p:cNvSpPr/>
          <p:nvPr/>
        </p:nvSpPr>
        <p:spPr>
          <a:xfrm>
            <a:off x="7269539" y="0"/>
            <a:ext cx="49224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26ED4-D182-4345-B521-CBFED9A7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96015A-74F2-4843-996C-4B94456E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14" y="3653004"/>
            <a:ext cx="4285897" cy="408690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2B955-F33F-224C-9350-BB6667DD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F34BF-11C8-CE4B-942B-F24B3794690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FE57E9-C164-B847-9DE5-917F52D3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A78563-8142-8040-89C0-574B7C4A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74" y="135963"/>
            <a:ext cx="4631649" cy="2792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9B467C-7394-4046-B618-0DFA0D1441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498" y="699495"/>
            <a:ext cx="2253518" cy="19683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9ECAE0-8128-4643-A123-F20DF2D5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4" y="5989861"/>
            <a:ext cx="1278315" cy="41299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CA329D7-D3B5-6A45-B836-180A064A1D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5" y="1716812"/>
            <a:ext cx="4868690" cy="1707108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55DF05D-9713-4A4F-BB9B-A4B9EB078F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5" y="3772022"/>
            <a:ext cx="4855990" cy="39722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39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13D62-3B11-AE40-9881-34B9FA9EF153}"/>
              </a:ext>
            </a:extLst>
          </p:cNvPr>
          <p:cNvSpPr/>
          <p:nvPr/>
        </p:nvSpPr>
        <p:spPr>
          <a:xfrm>
            <a:off x="7269539" y="0"/>
            <a:ext cx="49224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1AB107E-E5B8-2444-A9DF-BDA46429F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09" y="3918560"/>
            <a:ext cx="4507710" cy="38890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524AD8-F80F-0A4B-B731-5CC67531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1F50EA-8FDC-884C-B742-CC36D17A2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74" y="135963"/>
            <a:ext cx="4631649" cy="27928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36AE6C-4F53-1140-B1CC-F9B11B9FA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978" y="699495"/>
            <a:ext cx="2257038" cy="199313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963261-6CAE-3143-80E1-7D95745E9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4" y="5989861"/>
            <a:ext cx="1278315" cy="41299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70E7F92-50CF-844C-BF6B-5554C3A09C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5" y="1716812"/>
            <a:ext cx="4868690" cy="1707108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EC0723C-6F02-6640-994C-594FFC20F0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5" y="3772022"/>
            <a:ext cx="4855990" cy="39722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9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13D62-3B11-AE40-9881-34B9FA9EF153}"/>
              </a:ext>
            </a:extLst>
          </p:cNvPr>
          <p:cNvSpPr/>
          <p:nvPr/>
        </p:nvSpPr>
        <p:spPr>
          <a:xfrm>
            <a:off x="7269539" y="0"/>
            <a:ext cx="49224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9C2FD9-1AE7-9D45-8039-2AD20A42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90" y="4033079"/>
            <a:ext cx="4332203" cy="36599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A4D1D6-3061-6549-B227-C3F9BE2B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3C8300-0E77-C84D-B207-D0B402645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74" y="135963"/>
            <a:ext cx="4631649" cy="27928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CD5B4C-36AA-D147-AE45-349F5442B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5" y="724073"/>
            <a:ext cx="2310466" cy="19474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838991-6818-A04D-9C58-C5909052E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4" y="5989861"/>
            <a:ext cx="1278315" cy="41299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935B0D5-711F-D044-9AC7-7ED78A2F8E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5" y="1716812"/>
            <a:ext cx="4868690" cy="1707108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E37F182-514A-4546-97E7-517BDCE039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5" y="3772022"/>
            <a:ext cx="4855990" cy="39722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10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913D62-3B11-AE40-9881-34B9FA9EF153}"/>
              </a:ext>
            </a:extLst>
          </p:cNvPr>
          <p:cNvSpPr/>
          <p:nvPr/>
        </p:nvSpPr>
        <p:spPr>
          <a:xfrm>
            <a:off x="7269539" y="0"/>
            <a:ext cx="49224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26ED4-D182-4345-B521-CBFED9A7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76DD80-AAA5-1745-9EA5-1EAD4459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35" y="3829785"/>
            <a:ext cx="4535694" cy="40168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605B2F-7237-9C4D-83C0-32C37399F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974" y="135963"/>
            <a:ext cx="4631649" cy="27928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CDDC53-1E3A-304A-A5A8-9354A46C2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657" y="727186"/>
            <a:ext cx="2229359" cy="1965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C61AD7-FEA4-1A40-8F4D-3CD3AA019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4" y="5989861"/>
            <a:ext cx="1278315" cy="41299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C8CAE93-53F1-8042-81A0-F669A99011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5" y="1716812"/>
            <a:ext cx="4868690" cy="1707108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A572E83-5B8D-6D4D-899C-E27ECB89E0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5" y="3772022"/>
            <a:ext cx="4855990" cy="39722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044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01BDEC-2BB0-1043-A7AF-EA5738CE6BAB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2F44E8-8ECD-3149-9248-FF064DB90B15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E9D3663-6B83-9E48-A110-AEFBEBD6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C74A93-C391-7F4F-AB3A-65106D36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19248B-AF1E-C64D-939C-7304F594D0B8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26E85D-F539-CF40-862D-5E90179BF8DD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03163-1C2F-E54C-BF8A-3CA53104F206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A1F3CFF3-6ACC-C94B-85A8-18F51D85C1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7E411-ABF8-7B4A-AA3E-DD4EF7DCE01E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6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ac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703163-1C2F-E54C-BF8A-3CA53104F206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9D3663-6B83-9E48-A110-AEFBEBD6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C74A93-C391-7F4F-AB3A-65106D36C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19248B-AF1E-C64D-939C-7304F594D0B8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844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ás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01BDEC-2BB0-1043-A7AF-EA5738CE6BAB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899" y="1482981"/>
            <a:ext cx="3274621" cy="4166705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13602" y="1476105"/>
            <a:ext cx="3788876" cy="417358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457F547E-F510-E34B-A6FC-74953965A3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6560" y="1476105"/>
            <a:ext cx="3754387" cy="4173581"/>
          </a:xfrm>
          <a:blipFill dpi="0" rotWithShape="1">
            <a:blip r:embed="rId2"/>
            <a:srcRect/>
            <a:tile tx="0" ty="0" sx="35000" sy="35000" flip="none" algn="ctr"/>
          </a:blip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2F44E8-8ECD-3149-9248-FF064DB90B15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E9D3663-6B83-9E48-A110-AEFBEBD6A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C74A93-C391-7F4F-AB3A-65106D36C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19248B-AF1E-C64D-939C-7304F594D0B8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926E85D-F539-CF40-862D-5E90179BF8DD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8AA44-F643-244F-AFBD-11BCF2CE4023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6F3B620B-ED38-BA48-B6EE-FF3292021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F41A7-B2D5-3C44-A179-EF747E5ACD87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69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+ Blan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E36312-35A2-814D-9901-A8EABDEBA27F}"/>
              </a:ext>
            </a:extLst>
          </p:cNvPr>
          <p:cNvSpPr/>
          <p:nvPr/>
        </p:nvSpPr>
        <p:spPr>
          <a:xfrm>
            <a:off x="0" y="0"/>
            <a:ext cx="4408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0856" y="2433918"/>
            <a:ext cx="3537227" cy="1548801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6573" y="1128726"/>
            <a:ext cx="4174374" cy="452096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7CE082DF-5CB6-5F4D-8EA5-8F3C91805F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8714" y="0"/>
            <a:ext cx="2824844" cy="6857999"/>
          </a:xfrm>
          <a:blipFill dpi="0" rotWithShape="1">
            <a:blip r:embed="rId2"/>
            <a:srcRect/>
            <a:tile tx="0" ty="0" sx="60000" sy="60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35787C-8263-5144-A1A3-5D2AE200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" y="6243468"/>
            <a:ext cx="814790" cy="2642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33268F-AD35-7C47-BFB6-1AC824610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85" y="6269797"/>
            <a:ext cx="869359" cy="2379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134A9B-7C0D-BF4D-BA2A-7E8CF212E484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3FFF961-4BF2-9E48-A459-EA37CB42A44E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8E8388-0C84-1941-801B-D4863DE6E063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8D9FB27-5950-BF47-AD5C-1F4F2BCC95FE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FDACDE-F7FE-794B-AAFC-5EEF422B1F04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DEEA564E-46FE-8943-A4B0-0AFB19A82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52F3E-789A-D043-B1DE-81643B36E724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408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|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AA9E4E6-7C3E-4C4B-AC5F-A8D129D363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700" y="1768763"/>
            <a:ext cx="4998657" cy="2020917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146FC0-D4A1-EF41-BB55-08D102B654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00" y="4133022"/>
            <a:ext cx="4998657" cy="39722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AB6E0D-1EB9-3D4A-91D7-0153FF10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0" y="5875564"/>
            <a:ext cx="1442167" cy="465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80016-CCDC-E14A-ADDB-A6078DC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38" y="448135"/>
            <a:ext cx="1467141" cy="402138"/>
          </a:xfrm>
          <a:prstGeom prst="rect">
            <a:avLst/>
          </a:prstGeom>
        </p:spPr>
      </p:pic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0AAAD960-EBD6-3948-9E34-88744CF160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35688" y="0"/>
            <a:ext cx="6056312" cy="6858000"/>
          </a:xfrm>
          <a:blipFill dpi="0" rotWithShape="1">
            <a:blip r:embed="rId4"/>
            <a:srcRect/>
            <a:tile tx="0" ty="0" sx="55000" sy="55000" flip="none" algn="ctr"/>
          </a:blip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5775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9245" y="1429096"/>
            <a:ext cx="10223228" cy="62830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FCCCD-CF12-904E-A00E-7F17EC2F9531}"/>
              </a:ext>
            </a:extLst>
          </p:cNvPr>
          <p:cNvSpPr/>
          <p:nvPr/>
        </p:nvSpPr>
        <p:spPr>
          <a:xfrm>
            <a:off x="949245" y="2702378"/>
            <a:ext cx="10223228" cy="210274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68300" dist="38100" dir="5400000" algn="t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8314" y="3099956"/>
            <a:ext cx="9588602" cy="12343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C55A48-2711-7C4E-B06D-229FFF85A7BC}"/>
              </a:ext>
            </a:extLst>
          </p:cNvPr>
          <p:cNvSpPr/>
          <p:nvPr/>
        </p:nvSpPr>
        <p:spPr>
          <a:xfrm>
            <a:off x="2057400" y="2281470"/>
            <a:ext cx="914400" cy="9144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68300" dist="38100" dir="5400000" algn="t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DEA3026A-E50C-2642-8383-38728086EA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5636" y="4334339"/>
            <a:ext cx="3261280" cy="470787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BAC </a:t>
            </a:r>
            <a:r>
              <a:rPr lang="en-US" dirty="0" err="1"/>
              <a:t>Credomatic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09193-464C-BE4F-8665-4D6264A3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10" y="2556689"/>
            <a:ext cx="386512" cy="3403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8525EB-22F4-D34E-BCD7-0955DBF70E62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33C246-00BA-0D43-885E-34B43E84CEFA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1AFA9D4-7F61-DD4D-AB10-EB4AF1D0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" y="6243468"/>
            <a:ext cx="814790" cy="2642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DAB21B-F6BD-3540-BB36-4382F83BA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85" y="6269797"/>
            <a:ext cx="869359" cy="23793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AB8F5B-F0EC-E44B-B5A1-A57F6585E041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86990-147F-E545-9FAA-BC850E72FF35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5B89C8-E76F-A946-BE7A-349B6117FEB2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F866A23D-4134-3443-B201-1742EDFAD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57390-7E09-1942-A884-77B5E298966E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81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o Roj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978" y="1476105"/>
            <a:ext cx="3265715" cy="4173573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4000" y="1476105"/>
            <a:ext cx="3664857" cy="417358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457F547E-F510-E34B-A6FC-74953965A3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77038" y="1476105"/>
            <a:ext cx="3813909" cy="4173581"/>
          </a:xfrm>
          <a:blipFill dpi="0" rotWithShape="1">
            <a:blip r:embed="rId2"/>
            <a:srcRect/>
            <a:tile tx="0" ty="0" sx="35000" sy="35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0CCFB5-CD26-CD4D-B6E6-61678D64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" y="6243468"/>
            <a:ext cx="814790" cy="2642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50F5FD-0E6F-3942-9719-BE5FE180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285" y="6269797"/>
            <a:ext cx="869359" cy="23793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58B391-551C-3F4D-8520-09C6192ED0FA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D5B95F-A6DF-664B-8CAC-16531BF41A0B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DB3212-809E-2E47-81B8-09395231584A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89DE3BE-1161-F543-B174-6DD501995A05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22202B-91AE-C84E-A1C7-17777C2E260B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C6A15773-382D-FB49-9C6D-F4B4882E70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EECD7-4E00-3445-992E-8655274FB51C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457F547E-F510-E34B-A6FC-74953965A3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2490397"/>
          </a:xfrm>
          <a:blipFill dpi="0" rotWithShape="1">
            <a:blip r:embed="rId2"/>
            <a:srcRect/>
            <a:tile tx="0" ty="0" sx="70000" sy="70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688D98-79D4-904A-9D0B-6028BCC7D788}"/>
              </a:ext>
            </a:extLst>
          </p:cNvPr>
          <p:cNvCxnSpPr/>
          <p:nvPr/>
        </p:nvCxnSpPr>
        <p:spPr>
          <a:xfrm>
            <a:off x="0" y="3003551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AA2FF4-67E1-9248-82A9-4BAFE5AC5D15}"/>
              </a:ext>
            </a:extLst>
          </p:cNvPr>
          <p:cNvCxnSpPr>
            <a:cxnSpLocks/>
          </p:cNvCxnSpPr>
          <p:nvPr/>
        </p:nvCxnSpPr>
        <p:spPr>
          <a:xfrm>
            <a:off x="1156189" y="3427700"/>
            <a:ext cx="0" cy="3069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FDB0AFB5-22D4-5344-B386-9BE90C922E72}"/>
              </a:ext>
            </a:extLst>
          </p:cNvPr>
          <p:cNvSpPr/>
          <p:nvPr/>
        </p:nvSpPr>
        <p:spPr>
          <a:xfrm>
            <a:off x="717671" y="2591304"/>
            <a:ext cx="877036" cy="8770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766CEC-F61C-E841-9BDD-578B1DF9972E}"/>
              </a:ext>
            </a:extLst>
          </p:cNvPr>
          <p:cNvSpPr/>
          <p:nvPr/>
        </p:nvSpPr>
        <p:spPr>
          <a:xfrm>
            <a:off x="1061368" y="3691479"/>
            <a:ext cx="189642" cy="1896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C652CB-54F7-7147-A548-4BA5B193D3F4}"/>
              </a:ext>
            </a:extLst>
          </p:cNvPr>
          <p:cNvCxnSpPr>
            <a:cxnSpLocks/>
          </p:cNvCxnSpPr>
          <p:nvPr/>
        </p:nvCxnSpPr>
        <p:spPr>
          <a:xfrm>
            <a:off x="3299949" y="3427700"/>
            <a:ext cx="0" cy="3069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DA8152-C221-224E-A8B7-BF1C7057B6A4}"/>
              </a:ext>
            </a:extLst>
          </p:cNvPr>
          <p:cNvSpPr/>
          <p:nvPr/>
        </p:nvSpPr>
        <p:spPr>
          <a:xfrm>
            <a:off x="2861431" y="2591304"/>
            <a:ext cx="877036" cy="8770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ACF4A3-B8F3-FA4D-8B8C-D32009760B7F}"/>
              </a:ext>
            </a:extLst>
          </p:cNvPr>
          <p:cNvSpPr/>
          <p:nvPr/>
        </p:nvSpPr>
        <p:spPr>
          <a:xfrm>
            <a:off x="3205128" y="3691479"/>
            <a:ext cx="189642" cy="1896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9450F4-689F-E146-971F-E43BC9F4B642}"/>
              </a:ext>
            </a:extLst>
          </p:cNvPr>
          <p:cNvCxnSpPr>
            <a:cxnSpLocks/>
          </p:cNvCxnSpPr>
          <p:nvPr/>
        </p:nvCxnSpPr>
        <p:spPr>
          <a:xfrm>
            <a:off x="5474189" y="3427700"/>
            <a:ext cx="0" cy="3069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2878DE1-A7E8-7F4D-9C59-5C424F610A7E}"/>
              </a:ext>
            </a:extLst>
          </p:cNvPr>
          <p:cNvSpPr/>
          <p:nvPr/>
        </p:nvSpPr>
        <p:spPr>
          <a:xfrm>
            <a:off x="5035671" y="2591304"/>
            <a:ext cx="877036" cy="8770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5C1B1A-5E16-E94D-A087-63A1EC86E5C8}"/>
              </a:ext>
            </a:extLst>
          </p:cNvPr>
          <p:cNvSpPr/>
          <p:nvPr/>
        </p:nvSpPr>
        <p:spPr>
          <a:xfrm>
            <a:off x="5379368" y="3691479"/>
            <a:ext cx="189642" cy="1896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3D0350-3483-E942-BBD9-58F44793FEBE}"/>
              </a:ext>
            </a:extLst>
          </p:cNvPr>
          <p:cNvCxnSpPr>
            <a:cxnSpLocks/>
          </p:cNvCxnSpPr>
          <p:nvPr/>
        </p:nvCxnSpPr>
        <p:spPr>
          <a:xfrm>
            <a:off x="7628109" y="3427700"/>
            <a:ext cx="0" cy="3069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8E9B680C-8F62-CB42-A3E2-B3D8C5F0BD6B}"/>
              </a:ext>
            </a:extLst>
          </p:cNvPr>
          <p:cNvSpPr/>
          <p:nvPr/>
        </p:nvSpPr>
        <p:spPr>
          <a:xfrm>
            <a:off x="7189591" y="2591304"/>
            <a:ext cx="877036" cy="8770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0308F69-EA1E-A344-B4ED-06336E5CA780}"/>
              </a:ext>
            </a:extLst>
          </p:cNvPr>
          <p:cNvSpPr/>
          <p:nvPr/>
        </p:nvSpPr>
        <p:spPr>
          <a:xfrm>
            <a:off x="7533288" y="3691479"/>
            <a:ext cx="189642" cy="1896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E076C9F-D83A-314F-A9FE-10D2725F7F3D}"/>
              </a:ext>
            </a:extLst>
          </p:cNvPr>
          <p:cNvCxnSpPr>
            <a:cxnSpLocks/>
          </p:cNvCxnSpPr>
          <p:nvPr/>
        </p:nvCxnSpPr>
        <p:spPr>
          <a:xfrm>
            <a:off x="9782029" y="3427700"/>
            <a:ext cx="0" cy="30693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6511BE36-45A7-794E-B38A-CB73FDD0B9B0}"/>
              </a:ext>
            </a:extLst>
          </p:cNvPr>
          <p:cNvSpPr/>
          <p:nvPr/>
        </p:nvSpPr>
        <p:spPr>
          <a:xfrm>
            <a:off x="9343511" y="2591304"/>
            <a:ext cx="877036" cy="8770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ECA40AF-0C6C-3448-A847-CD6A1C1FE733}"/>
              </a:ext>
            </a:extLst>
          </p:cNvPr>
          <p:cNvSpPr/>
          <p:nvPr/>
        </p:nvSpPr>
        <p:spPr>
          <a:xfrm>
            <a:off x="9687208" y="3691479"/>
            <a:ext cx="189642" cy="1896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6485" y="4025403"/>
            <a:ext cx="2084153" cy="166359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094B7F0-35EF-7D47-B8C8-D88C210BC539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929303" y="4025403"/>
            <a:ext cx="2084153" cy="166359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8D2B7C28-7EA5-E94A-9112-550E8774F952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090997" y="4025403"/>
            <a:ext cx="2084153" cy="166359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B4C7737E-A2CE-EB49-B298-229CA4ADF7A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7257370" y="4025403"/>
            <a:ext cx="2084153" cy="166359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1E079F3-36CD-6541-A5D1-A9F6437F4E2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9434696" y="4025403"/>
            <a:ext cx="2084153" cy="166359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92F0E58A-E17E-C247-80C6-BFDA8AC010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5949" y="3626047"/>
            <a:ext cx="1480320" cy="2984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9F36B937-F4FB-F94F-8FA3-D23FFA34FF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8040" y="3626047"/>
            <a:ext cx="1480320" cy="2984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8DCDE032-3EB3-514B-8726-6AEAB1F396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57785" y="3626047"/>
            <a:ext cx="1480320" cy="2984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6435A99D-48AE-A34B-A547-7FF0C6C480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0505" y="3626047"/>
            <a:ext cx="1480320" cy="2984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82565D22-E906-4E42-A402-21D803C91F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2986" y="3626047"/>
            <a:ext cx="1480320" cy="2984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Fecha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4DA44B-C775-DA40-9AA8-85F408C859E6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FB055DC-65D2-0940-A14B-DBDE95017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1577BA1-3149-A349-9567-E20A1240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0F5625-438E-CA46-9387-BBA16214520E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1FAF123-EA90-4347-A016-53ED1D25B657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E279307-8F14-FC42-AC1C-D2D22CD7828F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7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9286EE17-9ED8-7245-9434-D389BB7A11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736" y="248367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CFF180D-3387-9E43-B006-776953DAA73B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B41A18A-9309-1C45-82B7-7370ADAB76AF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778A621E-8627-6545-9F7C-F69608FED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AE30B09-62B5-1B4C-8E99-C3F2D4F1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3EBA862-E18B-4F43-9075-1950467E28ED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70F3E1B-8F48-3A49-9BAF-997104144A42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D945CD-5C97-064E-B0AE-7C1B4E2E9B10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E615ACD-B50D-A74E-8826-4086633465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899" y="1059163"/>
            <a:ext cx="4694630" cy="317605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7930D71D-F1DF-4549-ADA6-EACCEB8F4BE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574429" y="248367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48" name="Text Placeholder 25">
            <a:extLst>
              <a:ext uri="{FF2B5EF4-FFF2-40B4-BE49-F238E27FC236}">
                <a16:creationId xmlns:a16="http://schemas.microsoft.com/office/drawing/2014/main" id="{2AFCB123-3665-084C-A376-12F1AD9A10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AFAC1F4-C2E5-DE4E-A422-39A0FA5D4F3A}"/>
              </a:ext>
            </a:extLst>
          </p:cNvPr>
          <p:cNvSpPr/>
          <p:nvPr/>
        </p:nvSpPr>
        <p:spPr>
          <a:xfrm>
            <a:off x="4305934" y="162383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1700714F-2816-6B4A-A822-647D15BBA5B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56216" y="248367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00F1EA5-71A0-CC4A-861D-65C4CFFF2C92}"/>
              </a:ext>
            </a:extLst>
          </p:cNvPr>
          <p:cNvSpPr/>
          <p:nvPr/>
        </p:nvSpPr>
        <p:spPr>
          <a:xfrm>
            <a:off x="10070041" y="162383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4C2DE223-E070-9045-96A5-32DD2C79E6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70029" y="248367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7DB18B-6921-D644-9459-AF4B12BBFD9C}"/>
              </a:ext>
            </a:extLst>
          </p:cNvPr>
          <p:cNvSpPr/>
          <p:nvPr/>
        </p:nvSpPr>
        <p:spPr>
          <a:xfrm>
            <a:off x="7187987" y="162383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A44738C-E154-564E-B89D-CA70C7ABF23D}"/>
              </a:ext>
            </a:extLst>
          </p:cNvPr>
          <p:cNvCxnSpPr>
            <a:cxnSpLocks/>
          </p:cNvCxnSpPr>
          <p:nvPr/>
        </p:nvCxnSpPr>
        <p:spPr>
          <a:xfrm>
            <a:off x="594627" y="3425432"/>
            <a:ext cx="0" cy="14334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B0F94B5B-6AE9-514E-85BE-F61F412E738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89736" y="391623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F355CB2-DD8C-1B4A-8958-658C5E2F023F}"/>
              </a:ext>
            </a:extLst>
          </p:cNvPr>
          <p:cNvSpPr/>
          <p:nvPr/>
        </p:nvSpPr>
        <p:spPr>
          <a:xfrm>
            <a:off x="1423881" y="305639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F8F9FBE0-B68E-414D-8EE0-5D79C5E21A71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574429" y="391623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CF91AEC-64F1-5445-AF8A-1631EB76B89D}"/>
              </a:ext>
            </a:extLst>
          </p:cNvPr>
          <p:cNvSpPr/>
          <p:nvPr/>
        </p:nvSpPr>
        <p:spPr>
          <a:xfrm>
            <a:off x="4305934" y="305639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80090D08-CFBB-C34B-91D8-615A7764D7B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56216" y="391623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241688-3D9A-8F45-98AA-D79F0E4CBB83}"/>
              </a:ext>
            </a:extLst>
          </p:cNvPr>
          <p:cNvCxnSpPr>
            <a:cxnSpLocks/>
          </p:cNvCxnSpPr>
          <p:nvPr/>
        </p:nvCxnSpPr>
        <p:spPr>
          <a:xfrm>
            <a:off x="11770627" y="2003032"/>
            <a:ext cx="0" cy="143342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0997848B-459A-B044-863F-5DE7E560F304}"/>
              </a:ext>
            </a:extLst>
          </p:cNvPr>
          <p:cNvSpPr/>
          <p:nvPr/>
        </p:nvSpPr>
        <p:spPr>
          <a:xfrm>
            <a:off x="10070041" y="305639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DCF12A-2D5C-D043-884C-86A4E1678AB4}"/>
              </a:ext>
            </a:extLst>
          </p:cNvPr>
          <p:cNvSpPr/>
          <p:nvPr/>
        </p:nvSpPr>
        <p:spPr>
          <a:xfrm>
            <a:off x="1423881" y="162383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B349491A-0AED-7B47-BCBA-AA288824C559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470029" y="391623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24F4640-4598-D843-A34A-04351289543F}"/>
              </a:ext>
            </a:extLst>
          </p:cNvPr>
          <p:cNvSpPr/>
          <p:nvPr/>
        </p:nvSpPr>
        <p:spPr>
          <a:xfrm>
            <a:off x="491926" y="1928708"/>
            <a:ext cx="128329" cy="1283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34FB2A8-3560-5B4D-BA08-AF151B9C0E75}"/>
              </a:ext>
            </a:extLst>
          </p:cNvPr>
          <p:cNvSpPr/>
          <p:nvPr/>
        </p:nvSpPr>
        <p:spPr>
          <a:xfrm>
            <a:off x="7187987" y="305639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CB7E9ED-D6CD-034D-B8B7-3AC448A4E47B}"/>
              </a:ext>
            </a:extLst>
          </p:cNvPr>
          <p:cNvCxnSpPr>
            <a:cxnSpLocks/>
          </p:cNvCxnSpPr>
          <p:nvPr/>
        </p:nvCxnSpPr>
        <p:spPr>
          <a:xfrm>
            <a:off x="594216" y="1992872"/>
            <a:ext cx="1119673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9E298282-31E7-B646-8D73-F07B0E8ED3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89736" y="535895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C6725AD-7E84-124E-9826-F171782A9DC0}"/>
              </a:ext>
            </a:extLst>
          </p:cNvPr>
          <p:cNvSpPr/>
          <p:nvPr/>
        </p:nvSpPr>
        <p:spPr>
          <a:xfrm>
            <a:off x="11683433" y="4815876"/>
            <a:ext cx="128329" cy="1283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E01DC5F-F945-1F4B-9E95-F79853271053}"/>
              </a:ext>
            </a:extLst>
          </p:cNvPr>
          <p:cNvSpPr/>
          <p:nvPr/>
        </p:nvSpPr>
        <p:spPr>
          <a:xfrm>
            <a:off x="1423881" y="449911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48F4E3-0FA3-5E46-97D3-C3F07AE96B02}"/>
              </a:ext>
            </a:extLst>
          </p:cNvPr>
          <p:cNvCxnSpPr>
            <a:cxnSpLocks/>
          </p:cNvCxnSpPr>
          <p:nvPr/>
        </p:nvCxnSpPr>
        <p:spPr>
          <a:xfrm>
            <a:off x="594216" y="4880040"/>
            <a:ext cx="1119673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000D1DA7-A077-B948-9FA2-931B49E69BE0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574429" y="535895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924C52-54C4-9141-A75E-BB4E9F3304D4}"/>
              </a:ext>
            </a:extLst>
          </p:cNvPr>
          <p:cNvCxnSpPr>
            <a:cxnSpLocks/>
          </p:cNvCxnSpPr>
          <p:nvPr/>
        </p:nvCxnSpPr>
        <p:spPr>
          <a:xfrm>
            <a:off x="594216" y="3436456"/>
            <a:ext cx="1119673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81D1369-F86C-F148-8496-C1E10D051141}"/>
              </a:ext>
            </a:extLst>
          </p:cNvPr>
          <p:cNvSpPr/>
          <p:nvPr/>
        </p:nvSpPr>
        <p:spPr>
          <a:xfrm>
            <a:off x="4305934" y="449911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2AB34C09-01B1-3946-A4FF-E8CE6874758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356216" y="535895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399C0D9-8D3B-CB41-B4F2-E4124BA59C41}"/>
              </a:ext>
            </a:extLst>
          </p:cNvPr>
          <p:cNvSpPr/>
          <p:nvPr/>
        </p:nvSpPr>
        <p:spPr>
          <a:xfrm>
            <a:off x="10070041" y="449911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 Placeholder 4">
            <a:extLst>
              <a:ext uri="{FF2B5EF4-FFF2-40B4-BE49-F238E27FC236}">
                <a16:creationId xmlns:a16="http://schemas.microsoft.com/office/drawing/2014/main" id="{4976D90D-8296-F54C-B8DF-0944E73E4E43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470029" y="5358953"/>
            <a:ext cx="2164011" cy="29845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5E60DC5-FEAD-2048-8137-5BB79F8ECA31}"/>
              </a:ext>
            </a:extLst>
          </p:cNvPr>
          <p:cNvSpPr/>
          <p:nvPr/>
        </p:nvSpPr>
        <p:spPr>
          <a:xfrm>
            <a:off x="7187987" y="4499119"/>
            <a:ext cx="716041" cy="716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 Placeholder 4">
            <a:extLst>
              <a:ext uri="{FF2B5EF4-FFF2-40B4-BE49-F238E27FC236}">
                <a16:creationId xmlns:a16="http://schemas.microsoft.com/office/drawing/2014/main" id="{74A8C01D-A15C-EA40-BC09-E50088FED0D6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423882" y="17877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1CE449BB-64B8-EA4C-BA3A-E78CC9ABB21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299162" y="17877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F30F5565-7729-BA45-A25C-9666DD6E674E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184602" y="17877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3DABA63F-F238-6E4D-9927-E6DB371767B1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070042" y="17877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31B99909-AD25-F049-9D1D-419441A26468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423882" y="323044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9" name="Text Placeholder 4">
            <a:extLst>
              <a:ext uri="{FF2B5EF4-FFF2-40B4-BE49-F238E27FC236}">
                <a16:creationId xmlns:a16="http://schemas.microsoft.com/office/drawing/2014/main" id="{5802E41C-F180-F54B-8F7B-0F7EF7A67F4B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4299162" y="323044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0" name="Text Placeholder 4">
            <a:extLst>
              <a:ext uri="{FF2B5EF4-FFF2-40B4-BE49-F238E27FC236}">
                <a16:creationId xmlns:a16="http://schemas.microsoft.com/office/drawing/2014/main" id="{AAC09BC8-9D6B-3C4B-8EB9-F57FA7A3393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7184602" y="323044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1" name="Text Placeholder 4">
            <a:extLst>
              <a:ext uri="{FF2B5EF4-FFF2-40B4-BE49-F238E27FC236}">
                <a16:creationId xmlns:a16="http://schemas.microsoft.com/office/drawing/2014/main" id="{94BFFB82-3A48-D740-BE28-FA1C3B12B1D0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0070042" y="323044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2" name="Text Placeholder 4">
            <a:extLst>
              <a:ext uri="{FF2B5EF4-FFF2-40B4-BE49-F238E27FC236}">
                <a16:creationId xmlns:a16="http://schemas.microsoft.com/office/drawing/2014/main" id="{D2B169E9-86D1-8842-A857-2D563AF0EA90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423882" y="46833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3" name="Text Placeholder 4">
            <a:extLst>
              <a:ext uri="{FF2B5EF4-FFF2-40B4-BE49-F238E27FC236}">
                <a16:creationId xmlns:a16="http://schemas.microsoft.com/office/drawing/2014/main" id="{2D6ECFA0-9DED-5F4A-A36A-9542F2C65D86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4299162" y="46833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4" name="Text Placeholder 4">
            <a:extLst>
              <a:ext uri="{FF2B5EF4-FFF2-40B4-BE49-F238E27FC236}">
                <a16:creationId xmlns:a16="http://schemas.microsoft.com/office/drawing/2014/main" id="{672634B4-A6F6-4C43-8B16-BB3C17D1E83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184602" y="46833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39D69DE5-E57B-524C-AB50-C5F7676F9145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0070042" y="4683326"/>
            <a:ext cx="716040" cy="385976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3536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457F547E-F510-E34B-A6FC-74953965A3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160"/>
            <a:ext cx="12192000" cy="5548976"/>
          </a:xfrm>
          <a:blipFill dpi="0" rotWithShape="1">
            <a:blip r:embed="rId2"/>
            <a:srcRect/>
            <a:tile tx="0" ty="0" sx="70000" sy="70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BF51FB-3434-5042-8814-184486FA7ECD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3DB474A-0817-2948-BE3D-1D6A5C1B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92EA6E-54B2-F34F-A141-9A8DC85D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DDD488-60D2-FF46-8546-FCF260B74F96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406C4F3-1435-864B-8919-FA990EDB0D0E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38122B-9E34-8F4F-817A-C0E232AC85D9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6A6A91-E89D-B64F-84E5-DEDA6A181F3F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005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01BDEC-2BB0-1043-A7AF-EA5738CE6BAB}"/>
              </a:ext>
            </a:extLst>
          </p:cNvPr>
          <p:cNvCxnSpPr>
            <a:cxnSpLocks/>
          </p:cNvCxnSpPr>
          <p:nvPr/>
        </p:nvCxnSpPr>
        <p:spPr>
          <a:xfrm flipH="1">
            <a:off x="-449741" y="1128726"/>
            <a:ext cx="36338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cture Placeholder 16">
            <a:extLst>
              <a:ext uri="{FF2B5EF4-FFF2-40B4-BE49-F238E27FC236}">
                <a16:creationId xmlns:a16="http://schemas.microsoft.com/office/drawing/2014/main" id="{7AB9BB82-335B-CE40-84B2-4073F161F4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0485" y="1128726"/>
            <a:ext cx="7393365" cy="2237754"/>
          </a:xfrm>
          <a:blipFill dpi="0" rotWithShape="1">
            <a:blip r:embed="rId2"/>
            <a:srcRect/>
            <a:tile tx="0" ty="0" sx="70000" sy="70000" flip="none" algn="ctr"/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Picture Placeholder 16">
            <a:extLst>
              <a:ext uri="{FF2B5EF4-FFF2-40B4-BE49-F238E27FC236}">
                <a16:creationId xmlns:a16="http://schemas.microsoft.com/office/drawing/2014/main" id="{A189C21A-EE36-9D4C-A00D-390B1FDB4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31629" y="1128727"/>
            <a:ext cx="3659318" cy="4671564"/>
          </a:xfrm>
          <a:blipFill dpi="0" rotWithShape="1">
            <a:blip r:embed="rId2"/>
            <a:srcRect/>
            <a:tile tx="0" ty="0" sx="70000" sy="70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CED9BE-2F22-444F-AAA0-5B4A948A5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325EA6-4065-334D-B34E-4220CAB1B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AFA5F7-6799-504F-BFBC-3F9902BC8691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48A51C-4514-8947-A6CF-E84362283C3B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6D841A-526D-9E45-9DCF-2BF0E3D8008E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555FE9C8-8340-5649-A43D-8D5B3C9DD4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0485" y="3562543"/>
            <a:ext cx="7393365" cy="2237754"/>
          </a:xfrm>
          <a:blipFill dpi="0" rotWithShape="1">
            <a:blip r:embed="rId2"/>
            <a:srcRect/>
            <a:tile tx="0" ty="0" sx="70000" sy="70000" flip="none" algn="ctr"/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138B86-E2AE-B64A-9B0B-6C57E04EC2D7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9203C0-7F04-294F-924A-D83800B6414B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15BF5729-184D-A342-B2E8-67B73BFC20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6D5ADF-E944-414B-AD32-A4383902385F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674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ú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980" y="1476105"/>
            <a:ext cx="2769562" cy="2054133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8746" y="1476106"/>
            <a:ext cx="4170111" cy="205413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A8DDE5C-3FEF-0647-A4FD-98036EA068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74479" y="10160"/>
            <a:ext cx="4117520" cy="6847840"/>
          </a:xfrm>
          <a:blipFill dpi="0" rotWithShape="1">
            <a:blip r:embed="rId2"/>
            <a:srcRect/>
            <a:tile tx="0" ty="0" sx="70000" sy="70000" flip="none" algn="tl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856C80B-0D9A-FC45-828C-3F0BA6219F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0485" y="3878036"/>
            <a:ext cx="8168972" cy="1763485"/>
          </a:xfrm>
          <a:prstGeom prst="rect">
            <a:avLst/>
          </a:prstGeom>
          <a:solidFill>
            <a:schemeClr val="bg1"/>
          </a:solidFill>
          <a:effectLst>
            <a:outerShdw blurRad="444500" algn="ctr" rotWithShape="0">
              <a:schemeClr val="tx1">
                <a:alpha val="12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C775BF-8DB2-F447-9C2E-CD72AA300C9E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9822DF1-BFC2-6E47-88D5-0E2B94ED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1E27DF-EA08-C04A-93B3-4FAAA347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FA97EC-188A-D24C-9066-55B8A97CD786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A13D33-791D-B04A-85F0-6414456BADCE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239CD671-DA5C-1A4C-8299-66BB2B2876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4A61F-FB65-D64E-BF65-8AD14145BA64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318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96F7EA-2311-A84A-ADA0-061760FFE292}"/>
              </a:ext>
            </a:extLst>
          </p:cNvPr>
          <p:cNvSpPr/>
          <p:nvPr/>
        </p:nvSpPr>
        <p:spPr>
          <a:xfrm>
            <a:off x="7000688" y="1"/>
            <a:ext cx="51913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F801DA-CBFC-7042-A171-F306C3AE6E90}"/>
              </a:ext>
            </a:extLst>
          </p:cNvPr>
          <p:cNvSpPr/>
          <p:nvPr/>
        </p:nvSpPr>
        <p:spPr>
          <a:xfrm>
            <a:off x="7025422" y="1"/>
            <a:ext cx="18942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51405A-6752-F64A-8D68-1F4C9104B0CB}"/>
              </a:ext>
            </a:extLst>
          </p:cNvPr>
          <p:cNvSpPr/>
          <p:nvPr/>
        </p:nvSpPr>
        <p:spPr>
          <a:xfrm>
            <a:off x="7000687" y="1"/>
            <a:ext cx="103089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979" y="1476105"/>
            <a:ext cx="3265715" cy="1240200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8504" y="2986567"/>
            <a:ext cx="3265715" cy="2370128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5FA75-2C75-164D-8704-D9C46512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958" y="979344"/>
            <a:ext cx="7806567" cy="4679810"/>
          </a:xfrm>
          <a:prstGeom prst="rect">
            <a:avLst/>
          </a:prstGeom>
          <a:effectLst>
            <a:outerShdw blurRad="152400" dist="190500" dir="5400000" sx="95000" sy="95000" rotWithShape="0">
              <a:prstClr val="black">
                <a:alpha val="15000"/>
              </a:prstClr>
            </a:outerShdw>
          </a:effectLst>
        </p:spPr>
      </p:pic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32BA4B62-2A68-FE43-85FF-A01F976BD1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0960" y="1350538"/>
            <a:ext cx="5984240" cy="3698981"/>
          </a:xfrm>
          <a:blipFill dpi="0" rotWithShape="1">
            <a:blip r:embed="rId3"/>
            <a:srcRect/>
            <a:tile tx="0" ty="0" sx="70000" sy="70000" flip="none" algn="tl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C21F27-28E8-0145-9EF2-8629F2BDFC90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F1AE79-A3D2-B14B-A070-805582CB3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7868D5-52BC-2C41-A1BE-F8C1ECE82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AA5F35-FEC0-F144-A05C-D3A902DF5651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6A1D8DD-55CA-794C-8D59-44E9C90DC7B2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CF967-07AF-6C40-BBE8-71DD988D8D38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F7A1FE1C-C167-AA4B-BD13-C45E5FFE3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65240-775F-FE4E-A21E-A2A8A652D0FC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11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ckup Mo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0526DFD-425C-6541-933A-7985F449C9B3}"/>
              </a:ext>
            </a:extLst>
          </p:cNvPr>
          <p:cNvSpPr/>
          <p:nvPr/>
        </p:nvSpPr>
        <p:spPr>
          <a:xfrm>
            <a:off x="7000688" y="1"/>
            <a:ext cx="51913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4C9A6B-FF4F-8B40-B8F7-648D1FE4603F}"/>
              </a:ext>
            </a:extLst>
          </p:cNvPr>
          <p:cNvSpPr/>
          <p:nvPr/>
        </p:nvSpPr>
        <p:spPr>
          <a:xfrm>
            <a:off x="7025422" y="1"/>
            <a:ext cx="189428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20151B-CE67-EE45-9F2D-61414BE04931}"/>
              </a:ext>
            </a:extLst>
          </p:cNvPr>
          <p:cNvSpPr/>
          <p:nvPr/>
        </p:nvSpPr>
        <p:spPr>
          <a:xfrm>
            <a:off x="7000687" y="1"/>
            <a:ext cx="103089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527E9-5422-7F4A-8FE8-7323D7C5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44" y="0"/>
            <a:ext cx="9078256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02B2B9-47B6-1242-8B08-2331E73A0562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2C3D2D-D0C6-1047-B9BE-625C97AE0B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31391" y="1041010"/>
            <a:ext cx="2293034" cy="4896620"/>
          </a:xfrm>
          <a:prstGeom prst="roundRect">
            <a:avLst>
              <a:gd name="adj" fmla="val 10331"/>
            </a:avLst>
          </a:prstGeom>
          <a:blipFill dpi="0" rotWithShape="1">
            <a:blip r:embed="rId3"/>
            <a:srcRect/>
            <a:tile tx="0" ty="0" sx="70000" sy="70000" flip="none" algn="ctr"/>
          </a:blip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E4FB152-7469-A040-8299-CF40D518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3F7320-D299-7543-9587-A67614DB0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D2E25B-E506-4747-9FB0-EDC9ADAC5621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978" y="1476105"/>
            <a:ext cx="5338287" cy="723311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447" y="2199415"/>
            <a:ext cx="5337818" cy="34888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D7F5DF-A010-9B4A-AD15-1F45278AD058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183A04-B70A-AA4E-A546-5206C17FD9A7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FCEEE0A4-3740-2042-9656-B265141B4E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9A4027-EBC9-E04D-9BEB-392FFEA659B7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34B2FA-C7A3-B04F-9122-FD16BEEA3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3744" y="0"/>
            <a:ext cx="9078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23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0526DFD-425C-6541-933A-7985F449C9B3}"/>
              </a:ext>
            </a:extLst>
          </p:cNvPr>
          <p:cNvSpPr/>
          <p:nvPr/>
        </p:nvSpPr>
        <p:spPr>
          <a:xfrm>
            <a:off x="5053694" y="0"/>
            <a:ext cx="7138306" cy="6866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24863-4DEE-B640-998D-961688DD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307" y="963364"/>
            <a:ext cx="6141827" cy="495057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7604CAD-929A-344D-A657-FBD328D3D645}"/>
              </a:ext>
            </a:extLst>
          </p:cNvPr>
          <p:cNvCxnSpPr>
            <a:cxnSpLocks/>
          </p:cNvCxnSpPr>
          <p:nvPr/>
        </p:nvCxnSpPr>
        <p:spPr>
          <a:xfrm>
            <a:off x="6700954" y="3848193"/>
            <a:ext cx="45769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1A602A-A803-B047-808D-29EE0AE0757B}"/>
              </a:ext>
            </a:extLst>
          </p:cNvPr>
          <p:cNvCxnSpPr>
            <a:cxnSpLocks/>
          </p:cNvCxnSpPr>
          <p:nvPr/>
        </p:nvCxnSpPr>
        <p:spPr>
          <a:xfrm>
            <a:off x="6700954" y="4742273"/>
            <a:ext cx="13721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04EA511-3315-324C-8E70-7CEBE3F4B32C}"/>
              </a:ext>
            </a:extLst>
          </p:cNvPr>
          <p:cNvCxnSpPr>
            <a:cxnSpLocks/>
          </p:cNvCxnSpPr>
          <p:nvPr/>
        </p:nvCxnSpPr>
        <p:spPr>
          <a:xfrm>
            <a:off x="6700954" y="5575393"/>
            <a:ext cx="3688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DAB5A3-2631-7745-8FFC-232D4BAECBE5}"/>
              </a:ext>
            </a:extLst>
          </p:cNvPr>
          <p:cNvCxnSpPr>
            <a:cxnSpLocks/>
          </p:cNvCxnSpPr>
          <p:nvPr/>
        </p:nvCxnSpPr>
        <p:spPr>
          <a:xfrm flipH="1">
            <a:off x="9249431" y="6142079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51623E-1ED8-9F4C-A92C-58D2A03C7357}"/>
              </a:ext>
            </a:extLst>
          </p:cNvPr>
          <p:cNvSpPr/>
          <p:nvPr/>
        </p:nvSpPr>
        <p:spPr>
          <a:xfrm>
            <a:off x="11790948" y="6475194"/>
            <a:ext cx="130628" cy="14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720303-71C4-914A-BE8D-53262987FD63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6412" y="1476105"/>
            <a:ext cx="4017304" cy="726959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6880" y="2209174"/>
            <a:ext cx="4017304" cy="349292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80D4170-F8F8-384D-AE55-0814D3288D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4201" y="3971274"/>
            <a:ext cx="1226651" cy="39661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30047811-BD00-FD4F-95D5-E5ADFCF67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94201" y="4853016"/>
            <a:ext cx="1226651" cy="39661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A02EB91-1CD2-2544-B38B-B1091A0937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94201" y="5702102"/>
            <a:ext cx="1226651" cy="39661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272C559-1890-5444-94BF-A4F64D4860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07072" y="3032381"/>
            <a:ext cx="1226651" cy="39661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46115279-6765-BB43-AA85-D564789021E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07072" y="2142473"/>
            <a:ext cx="1226651" cy="39661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48759CC-F6F3-D54B-A5D1-FCDF52FEDE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407072" y="1263603"/>
            <a:ext cx="1226651" cy="39661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8FAF919-23DA-DD44-BC1B-F3E1E60CE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B0595F-AD6E-084D-94D3-EC80926EB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63C7F8-2919-A64C-8A4D-9D3ABFCC7E7C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92F31D-1284-DD47-B090-6685B26C81B9}"/>
              </a:ext>
            </a:extLst>
          </p:cNvPr>
          <p:cNvCxnSpPr>
            <a:cxnSpLocks/>
          </p:cNvCxnSpPr>
          <p:nvPr/>
        </p:nvCxnSpPr>
        <p:spPr>
          <a:xfrm flipH="1">
            <a:off x="0" y="81756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E53E833C-E194-3347-B50B-4C32911B23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FC537B-F093-8640-90F6-999A2A58F96A}"/>
              </a:ext>
            </a:extLst>
          </p:cNvPr>
          <p:cNvCxnSpPr>
            <a:cxnSpLocks/>
          </p:cNvCxnSpPr>
          <p:nvPr/>
        </p:nvCxnSpPr>
        <p:spPr>
          <a:xfrm flipV="1">
            <a:off x="6731434" y="1149503"/>
            <a:ext cx="3675638" cy="62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23C4AE-3158-D844-B0DE-7F6CC65BAE47}"/>
              </a:ext>
            </a:extLst>
          </p:cNvPr>
          <p:cNvCxnSpPr>
            <a:cxnSpLocks/>
          </p:cNvCxnSpPr>
          <p:nvPr/>
        </p:nvCxnSpPr>
        <p:spPr>
          <a:xfrm>
            <a:off x="8529067" y="2003187"/>
            <a:ext cx="187800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27C8DC5-A672-C645-94DC-C377364D36FA}"/>
              </a:ext>
            </a:extLst>
          </p:cNvPr>
          <p:cNvCxnSpPr>
            <a:cxnSpLocks/>
          </p:cNvCxnSpPr>
          <p:nvPr/>
        </p:nvCxnSpPr>
        <p:spPr>
          <a:xfrm>
            <a:off x="9366469" y="2921678"/>
            <a:ext cx="104060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78FE73-21DC-7A4B-9F60-1573E7193013}"/>
              </a:ext>
            </a:extLst>
          </p:cNvPr>
          <p:cNvCxnSpPr>
            <a:cxnSpLocks/>
          </p:cNvCxnSpPr>
          <p:nvPr/>
        </p:nvCxnSpPr>
        <p:spPr>
          <a:xfrm>
            <a:off x="9376629" y="2921678"/>
            <a:ext cx="0" cy="12377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C40B0C-E4D0-D647-9FAB-A76C28F8DA5E}"/>
              </a:ext>
            </a:extLst>
          </p:cNvPr>
          <p:cNvCxnSpPr>
            <a:cxnSpLocks/>
          </p:cNvCxnSpPr>
          <p:nvPr/>
        </p:nvCxnSpPr>
        <p:spPr>
          <a:xfrm>
            <a:off x="7161749" y="2616878"/>
            <a:ext cx="0" cy="123774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608D093-C6B3-4A45-8D95-398A403B0D97}"/>
              </a:ext>
            </a:extLst>
          </p:cNvPr>
          <p:cNvCxnSpPr>
            <a:cxnSpLocks/>
          </p:cNvCxnSpPr>
          <p:nvPr/>
        </p:nvCxnSpPr>
        <p:spPr>
          <a:xfrm>
            <a:off x="8076149" y="2908875"/>
            <a:ext cx="0" cy="183982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4AD9F44-C1F4-7448-810E-95B1AB2AD8D2}"/>
              </a:ext>
            </a:extLst>
          </p:cNvPr>
          <p:cNvCxnSpPr>
            <a:cxnSpLocks/>
          </p:cNvCxnSpPr>
          <p:nvPr/>
        </p:nvCxnSpPr>
        <p:spPr>
          <a:xfrm>
            <a:off x="10382469" y="4606005"/>
            <a:ext cx="0" cy="97581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FCC903-7962-3D4B-B60C-485AA4CE25A6}"/>
              </a:ext>
            </a:extLst>
          </p:cNvPr>
          <p:cNvSpPr txBox="1"/>
          <p:nvPr/>
        </p:nvSpPr>
        <p:spPr>
          <a:xfrm>
            <a:off x="10407072" y="971861"/>
            <a:ext cx="125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Guatemala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317350-EF45-4741-8CD0-0BF8AD6B8832}"/>
              </a:ext>
            </a:extLst>
          </p:cNvPr>
          <p:cNvSpPr txBox="1"/>
          <p:nvPr/>
        </p:nvSpPr>
        <p:spPr>
          <a:xfrm>
            <a:off x="10407072" y="1855781"/>
            <a:ext cx="125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Honduras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82D0A7-A458-AE4E-829A-29EF6AC84983}"/>
              </a:ext>
            </a:extLst>
          </p:cNvPr>
          <p:cNvSpPr txBox="1"/>
          <p:nvPr/>
        </p:nvSpPr>
        <p:spPr>
          <a:xfrm>
            <a:off x="10407072" y="2770181"/>
            <a:ext cx="125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Costa Rica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B61A44-0591-0C47-B36E-9640EC2EB34B}"/>
              </a:ext>
            </a:extLst>
          </p:cNvPr>
          <p:cNvSpPr txBox="1"/>
          <p:nvPr/>
        </p:nvSpPr>
        <p:spPr>
          <a:xfrm>
            <a:off x="5388067" y="3688633"/>
            <a:ext cx="125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El Salvador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59CC95-48CB-B64C-B6C0-BE84B395C2DB}"/>
              </a:ext>
            </a:extLst>
          </p:cNvPr>
          <p:cNvSpPr txBox="1"/>
          <p:nvPr/>
        </p:nvSpPr>
        <p:spPr>
          <a:xfrm>
            <a:off x="5388067" y="4562393"/>
            <a:ext cx="125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Nicaragua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43D4316-0330-574B-8269-1E9A52B11D1E}"/>
              </a:ext>
            </a:extLst>
          </p:cNvPr>
          <p:cNvSpPr txBox="1"/>
          <p:nvPr/>
        </p:nvSpPr>
        <p:spPr>
          <a:xfrm>
            <a:off x="5388067" y="5425550"/>
            <a:ext cx="125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Panamá</a:t>
            </a:r>
          </a:p>
        </p:txBody>
      </p:sp>
    </p:spTree>
    <p:extLst>
      <p:ext uri="{BB962C8B-B14F-4D97-AF65-F5344CB8AC3E}">
        <p14:creationId xmlns:p14="http://schemas.microsoft.com/office/powerpoint/2010/main" val="373382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|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E97C6F-6BBA-EB41-BF87-1A49EDF5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789" y="-578225"/>
            <a:ext cx="10514151" cy="7570695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70479E3C-8F81-DF4B-A6B7-FC6C99DB6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9085" y="4127590"/>
            <a:ext cx="9400561" cy="45936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86CFB3-6A76-6B47-B6E7-CEF8596E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4" y="457179"/>
            <a:ext cx="1414283" cy="38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8272E-6671-DB4C-96B9-C523971FB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4" y="5808866"/>
            <a:ext cx="1534239" cy="49759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1CE6F22-DB65-344C-8045-7B1649692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33" y="1964653"/>
            <a:ext cx="9398614" cy="1753907"/>
          </a:xfrm>
        </p:spPr>
        <p:txBody>
          <a:bodyPr anchor="t">
            <a:normAutofit/>
          </a:bodyPr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285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04E140-8AB5-AC41-9242-65665B73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55" y="1325994"/>
            <a:ext cx="6336810" cy="4206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4DB56-665D-F14C-9739-150F715B1B0D}"/>
              </a:ext>
            </a:extLst>
          </p:cNvPr>
          <p:cNvSpPr/>
          <p:nvPr/>
        </p:nvSpPr>
        <p:spPr>
          <a:xfrm>
            <a:off x="7049461" y="0"/>
            <a:ext cx="5143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65EE87B-9311-DF44-9FA6-4804E3BCF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2945" y="4361018"/>
            <a:ext cx="2728393" cy="674698"/>
          </a:xfrm>
        </p:spPr>
        <p:txBody>
          <a:bodyPr anchor="t">
            <a:noAutofit/>
          </a:bodyPr>
          <a:lstStyle>
            <a:lvl1pPr algn="l">
              <a:defRPr sz="2000" b="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B27855BB-BDB7-F741-8937-4672E8EA97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8195" y="5035716"/>
            <a:ext cx="3438131" cy="67981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r>
              <a:rPr lang="en-US" dirty="0"/>
              <a:t> de </a:t>
            </a:r>
            <a:r>
              <a:rPr lang="en-US" dirty="0" err="1"/>
              <a:t>apoyo</a:t>
            </a:r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87E6F03-8D41-2245-BBCE-7D439E44053D}"/>
              </a:ext>
            </a:extLst>
          </p:cNvPr>
          <p:cNvSpPr/>
          <p:nvPr/>
        </p:nvSpPr>
        <p:spPr>
          <a:xfrm>
            <a:off x="6619793" y="2763593"/>
            <a:ext cx="71654" cy="716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B6A91E5-64BC-A246-945F-5EC4DBCE08A1}"/>
              </a:ext>
            </a:extLst>
          </p:cNvPr>
          <p:cNvSpPr/>
          <p:nvPr/>
        </p:nvSpPr>
        <p:spPr>
          <a:xfrm>
            <a:off x="5938659" y="2222418"/>
            <a:ext cx="71654" cy="716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A8219C-39F9-6441-A607-9D7B915699C0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39294FE-55B8-6042-A4A4-679AA3DC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940072-FDF5-1746-9EBD-BACA4013B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E8959B-FCF0-5F4D-84BF-3F95C2C5396F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F9A592E7-5A2B-2347-936F-A48B6B73BC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3BE684-78C0-514A-928F-F1AF15A6E246}"/>
              </a:ext>
            </a:extLst>
          </p:cNvPr>
          <p:cNvCxnSpPr>
            <a:cxnSpLocks/>
          </p:cNvCxnSpPr>
          <p:nvPr/>
        </p:nvCxnSpPr>
        <p:spPr>
          <a:xfrm flipH="1">
            <a:off x="9249431" y="6142079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DB747B4-93FB-7B45-86A1-EC1619086DC8}"/>
              </a:ext>
            </a:extLst>
          </p:cNvPr>
          <p:cNvSpPr/>
          <p:nvPr/>
        </p:nvSpPr>
        <p:spPr>
          <a:xfrm>
            <a:off x="11790948" y="6475194"/>
            <a:ext cx="130628" cy="14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8BEE7A-3933-A04B-9257-796D014D3144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76" name="Text Placeholder 4">
            <a:extLst>
              <a:ext uri="{FF2B5EF4-FFF2-40B4-BE49-F238E27FC236}">
                <a16:creationId xmlns:a16="http://schemas.microsoft.com/office/drawing/2014/main" id="{96E418D3-2ABD-F34F-B3B6-F18953134950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9302971" y="1450916"/>
            <a:ext cx="2487975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82" name="Text Placeholder 4">
            <a:extLst>
              <a:ext uri="{FF2B5EF4-FFF2-40B4-BE49-F238E27FC236}">
                <a16:creationId xmlns:a16="http://schemas.microsoft.com/office/drawing/2014/main" id="{F5747C54-12D1-424E-A920-3DC56EF40AA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9302972" y="2197792"/>
            <a:ext cx="2487974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C2A8131D-F179-904B-9F25-909ECCB47534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9302972" y="2874867"/>
            <a:ext cx="2487974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36B35F35-FB98-3542-8F79-73F518F4DAA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9302972" y="3544961"/>
            <a:ext cx="2487974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87" name="Text Placeholder 4">
            <a:extLst>
              <a:ext uri="{FF2B5EF4-FFF2-40B4-BE49-F238E27FC236}">
                <a16:creationId xmlns:a16="http://schemas.microsoft.com/office/drawing/2014/main" id="{34703498-1E62-B74E-AE90-963163D48FB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9302972" y="4229016"/>
            <a:ext cx="2487974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88" name="Text Placeholder 4">
            <a:extLst>
              <a:ext uri="{FF2B5EF4-FFF2-40B4-BE49-F238E27FC236}">
                <a16:creationId xmlns:a16="http://schemas.microsoft.com/office/drawing/2014/main" id="{D183C134-1FD8-FF40-9D91-7012DD4BB0B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302972" y="4934012"/>
            <a:ext cx="2487974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667C69-E2B2-0E4E-8021-A299101BD8B2}"/>
              </a:ext>
            </a:extLst>
          </p:cNvPr>
          <p:cNvCxnSpPr>
            <a:cxnSpLocks/>
          </p:cNvCxnSpPr>
          <p:nvPr/>
        </p:nvCxnSpPr>
        <p:spPr>
          <a:xfrm>
            <a:off x="1596291" y="1650750"/>
            <a:ext cx="638949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912C92-9D7D-F544-B2CF-24E1BA153172}"/>
              </a:ext>
            </a:extLst>
          </p:cNvPr>
          <p:cNvCxnSpPr>
            <a:cxnSpLocks/>
          </p:cNvCxnSpPr>
          <p:nvPr/>
        </p:nvCxnSpPr>
        <p:spPr>
          <a:xfrm>
            <a:off x="2448560" y="2412750"/>
            <a:ext cx="553722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266CD03-797D-9E4E-9FDE-CED354542C5C}"/>
              </a:ext>
            </a:extLst>
          </p:cNvPr>
          <p:cNvCxnSpPr>
            <a:cxnSpLocks/>
          </p:cNvCxnSpPr>
          <p:nvPr/>
        </p:nvCxnSpPr>
        <p:spPr>
          <a:xfrm>
            <a:off x="2227260" y="3093470"/>
            <a:ext cx="575852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BB80ECD-99DC-124A-B8C9-F85F6FC6855E}"/>
              </a:ext>
            </a:extLst>
          </p:cNvPr>
          <p:cNvCxnSpPr>
            <a:cxnSpLocks/>
          </p:cNvCxnSpPr>
          <p:nvPr/>
        </p:nvCxnSpPr>
        <p:spPr>
          <a:xfrm>
            <a:off x="3768660" y="3753870"/>
            <a:ext cx="421712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53EF50-6136-524F-90B0-2B3CCDA469F6}"/>
              </a:ext>
            </a:extLst>
          </p:cNvPr>
          <p:cNvCxnSpPr>
            <a:cxnSpLocks/>
          </p:cNvCxnSpPr>
          <p:nvPr/>
        </p:nvCxnSpPr>
        <p:spPr>
          <a:xfrm>
            <a:off x="4074160" y="4454910"/>
            <a:ext cx="391162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F12176-2FD5-7842-8703-64783ECFFD05}"/>
              </a:ext>
            </a:extLst>
          </p:cNvPr>
          <p:cNvCxnSpPr>
            <a:cxnSpLocks/>
          </p:cNvCxnSpPr>
          <p:nvPr/>
        </p:nvCxnSpPr>
        <p:spPr>
          <a:xfrm>
            <a:off x="5217170" y="5135630"/>
            <a:ext cx="276861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D9CFC-7C5B-014B-A5E1-217D67737DB4}"/>
              </a:ext>
            </a:extLst>
          </p:cNvPr>
          <p:cNvCxnSpPr>
            <a:cxnSpLocks/>
          </p:cNvCxnSpPr>
          <p:nvPr/>
        </p:nvCxnSpPr>
        <p:spPr>
          <a:xfrm>
            <a:off x="8001010" y="202667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615E12-BA3B-3D41-AB6A-5A331361FED4}"/>
              </a:ext>
            </a:extLst>
          </p:cNvPr>
          <p:cNvCxnSpPr>
            <a:cxnSpLocks/>
          </p:cNvCxnSpPr>
          <p:nvPr/>
        </p:nvCxnSpPr>
        <p:spPr>
          <a:xfrm>
            <a:off x="8001010" y="273787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B22777-4ADC-604A-BF6D-2AFC42020C85}"/>
              </a:ext>
            </a:extLst>
          </p:cNvPr>
          <p:cNvCxnSpPr>
            <a:cxnSpLocks/>
          </p:cNvCxnSpPr>
          <p:nvPr/>
        </p:nvCxnSpPr>
        <p:spPr>
          <a:xfrm>
            <a:off x="8001010" y="339827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D7284D-C7A0-0943-9C45-3FDA3750577A}"/>
              </a:ext>
            </a:extLst>
          </p:cNvPr>
          <p:cNvCxnSpPr>
            <a:cxnSpLocks/>
          </p:cNvCxnSpPr>
          <p:nvPr/>
        </p:nvCxnSpPr>
        <p:spPr>
          <a:xfrm>
            <a:off x="8001010" y="407899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2F0C1AE-0282-0E4B-9755-8480B713C6EB}"/>
              </a:ext>
            </a:extLst>
          </p:cNvPr>
          <p:cNvCxnSpPr>
            <a:cxnSpLocks/>
          </p:cNvCxnSpPr>
          <p:nvPr/>
        </p:nvCxnSpPr>
        <p:spPr>
          <a:xfrm>
            <a:off x="8001010" y="478003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DACD155-B984-6747-9194-51F226123BE3}"/>
              </a:ext>
            </a:extLst>
          </p:cNvPr>
          <p:cNvSpPr txBox="1"/>
          <p:nvPr/>
        </p:nvSpPr>
        <p:spPr>
          <a:xfrm>
            <a:off x="8023985" y="148137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Guatemala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34C7778-D42E-F041-B802-A039E0E242D7}"/>
              </a:ext>
            </a:extLst>
          </p:cNvPr>
          <p:cNvSpPr txBox="1"/>
          <p:nvPr/>
        </p:nvSpPr>
        <p:spPr>
          <a:xfrm>
            <a:off x="8023985" y="223321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Honduras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3A51EE-080E-F544-87C9-A75F5CA194F0}"/>
              </a:ext>
            </a:extLst>
          </p:cNvPr>
          <p:cNvSpPr txBox="1"/>
          <p:nvPr/>
        </p:nvSpPr>
        <p:spPr>
          <a:xfrm>
            <a:off x="8023985" y="291393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El Salvador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D4A536-A202-E849-859B-6A245DE5D260}"/>
              </a:ext>
            </a:extLst>
          </p:cNvPr>
          <p:cNvSpPr txBox="1"/>
          <p:nvPr/>
        </p:nvSpPr>
        <p:spPr>
          <a:xfrm>
            <a:off x="8023985" y="357433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Nicaragua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0EE235-3E39-B742-AF63-F79AA3A0D178}"/>
              </a:ext>
            </a:extLst>
          </p:cNvPr>
          <p:cNvSpPr txBox="1"/>
          <p:nvPr/>
        </p:nvSpPr>
        <p:spPr>
          <a:xfrm>
            <a:off x="8023985" y="427537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Costa Rica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646AB7-72CD-1B41-A69F-F59AFA539D06}"/>
              </a:ext>
            </a:extLst>
          </p:cNvPr>
          <p:cNvSpPr txBox="1"/>
          <p:nvPr/>
        </p:nvSpPr>
        <p:spPr>
          <a:xfrm>
            <a:off x="8023985" y="495609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Panamá</a:t>
            </a:r>
          </a:p>
        </p:txBody>
      </p:sp>
    </p:spTree>
    <p:extLst>
      <p:ext uri="{BB962C8B-B14F-4D97-AF65-F5344CB8AC3E}">
        <p14:creationId xmlns:p14="http://schemas.microsoft.com/office/powerpoint/2010/main" val="92326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a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25AA9-0090-2349-8C22-88C7D61A7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008" y="1249083"/>
            <a:ext cx="6476669" cy="52204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94DB56-665D-F14C-9739-150F715B1B0D}"/>
              </a:ext>
            </a:extLst>
          </p:cNvPr>
          <p:cNvSpPr/>
          <p:nvPr/>
        </p:nvSpPr>
        <p:spPr>
          <a:xfrm>
            <a:off x="-5969" y="0"/>
            <a:ext cx="51435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965EE87B-9311-DF44-9FA6-4804E3BCF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79389" y="859213"/>
            <a:ext cx="3911558" cy="634668"/>
          </a:xfrm>
        </p:spPr>
        <p:txBody>
          <a:bodyPr anchor="t">
            <a:noAutofit/>
          </a:bodyPr>
          <a:lstStyle>
            <a:lvl1pPr algn="r">
              <a:defRPr sz="2000" b="0">
                <a:solidFill>
                  <a:schemeClr val="accent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B27855BB-BDB7-F741-8937-4672E8EA97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91151" y="1502216"/>
            <a:ext cx="3099794" cy="604519"/>
          </a:xfrm>
        </p:spPr>
        <p:txBody>
          <a:bodyPr anchor="t">
            <a:norm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descriptivo</a:t>
            </a:r>
            <a:r>
              <a:rPr lang="en-US" dirty="0"/>
              <a:t> de </a:t>
            </a:r>
            <a:r>
              <a:rPr lang="en-US" dirty="0" err="1"/>
              <a:t>apoyo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F8AD297-C9B4-1E48-B88C-7A930002BCCA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963B9021-EC39-254F-AE72-C2FD1AA4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3AF8442-2B8A-784E-8A53-799C052B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C5EB45-BFEA-764D-B860-606C62ECF7D1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B2B87E-7CCF-9D42-92D9-1F1C5A00827F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9E1163B-4551-354A-B4E2-D9ED554E9CA9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0A5B22-F8B8-0048-AE57-67A1054A3A4A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51" name="Text Placeholder 25">
            <a:extLst>
              <a:ext uri="{FF2B5EF4-FFF2-40B4-BE49-F238E27FC236}">
                <a16:creationId xmlns:a16="http://schemas.microsoft.com/office/drawing/2014/main" id="{2DE43995-C4F3-ED42-8035-C826560E93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26328726-FBCE-D042-BBF2-DB44CBEB1A25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504978" y="1422996"/>
            <a:ext cx="2518088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7147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5E9C8016-42C9-794D-B7FE-8E5C316A7DEA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04978" y="2169872"/>
            <a:ext cx="2518088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F5881F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79B262FE-0B52-CE4F-AC43-965A8840F35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504978" y="2846947"/>
            <a:ext cx="2518088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701A53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5A0F4C45-5FB5-CC4E-A7A9-8B1CAAD9227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04978" y="3621741"/>
            <a:ext cx="2518088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1075BB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A60434CE-88D7-F541-A28F-1A7356F0349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04978" y="4375599"/>
            <a:ext cx="2518088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B33E96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287A5A44-1AA4-4443-AAF0-75BCA960DB1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504978" y="5094553"/>
            <a:ext cx="2518088" cy="399669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6EBF5D"/>
                </a:solidFill>
              </a:defRPr>
            </a:lvl1pPr>
          </a:lstStyle>
          <a:p>
            <a:pPr lvl="0"/>
            <a:r>
              <a:rPr lang="en-US" dirty="0"/>
              <a:t>0%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13D90D-A3F0-BE46-AD93-3B5B64190F46}"/>
              </a:ext>
            </a:extLst>
          </p:cNvPr>
          <p:cNvCxnSpPr>
            <a:cxnSpLocks/>
            <a:stCxn id="78" idx="3"/>
          </p:cNvCxnSpPr>
          <p:nvPr/>
        </p:nvCxnSpPr>
        <p:spPr>
          <a:xfrm flipV="1">
            <a:off x="4427125" y="1619665"/>
            <a:ext cx="1922875" cy="847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33992C-8616-4F40-B7C2-688324CAC798}"/>
              </a:ext>
            </a:extLst>
          </p:cNvPr>
          <p:cNvCxnSpPr>
            <a:cxnSpLocks/>
          </p:cNvCxnSpPr>
          <p:nvPr/>
        </p:nvCxnSpPr>
        <p:spPr>
          <a:xfrm>
            <a:off x="-17594" y="200635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ADE498-4B1F-3C45-AB73-4750401E58A7}"/>
              </a:ext>
            </a:extLst>
          </p:cNvPr>
          <p:cNvCxnSpPr>
            <a:cxnSpLocks/>
          </p:cNvCxnSpPr>
          <p:nvPr/>
        </p:nvCxnSpPr>
        <p:spPr>
          <a:xfrm>
            <a:off x="-17594" y="271755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FBF4E85-9AAA-414B-8A05-142520E194E4}"/>
              </a:ext>
            </a:extLst>
          </p:cNvPr>
          <p:cNvCxnSpPr>
            <a:cxnSpLocks/>
          </p:cNvCxnSpPr>
          <p:nvPr/>
        </p:nvCxnSpPr>
        <p:spPr>
          <a:xfrm>
            <a:off x="-17594" y="343891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62C47F6-4987-5B4F-8E03-139C4D6F3244}"/>
              </a:ext>
            </a:extLst>
          </p:cNvPr>
          <p:cNvCxnSpPr>
            <a:cxnSpLocks/>
          </p:cNvCxnSpPr>
          <p:nvPr/>
        </p:nvCxnSpPr>
        <p:spPr>
          <a:xfrm>
            <a:off x="-17594" y="420091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9CD45C-798B-3142-BB02-FD0ED6F7571E}"/>
              </a:ext>
            </a:extLst>
          </p:cNvPr>
          <p:cNvCxnSpPr>
            <a:cxnSpLocks/>
          </p:cNvCxnSpPr>
          <p:nvPr/>
        </p:nvCxnSpPr>
        <p:spPr>
          <a:xfrm>
            <a:off x="-17594" y="4952750"/>
            <a:ext cx="419099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15A4492-4556-B24B-80AB-453FA93DDFC3}"/>
              </a:ext>
            </a:extLst>
          </p:cNvPr>
          <p:cNvSpPr txBox="1"/>
          <p:nvPr/>
        </p:nvSpPr>
        <p:spPr>
          <a:xfrm>
            <a:off x="3171199" y="1458860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007147"/>
                </a:solidFill>
              </a:rPr>
              <a:t>Guatemala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38FCCC2-B1C1-D54D-BB91-16D5E2AF2022}"/>
              </a:ext>
            </a:extLst>
          </p:cNvPr>
          <p:cNvSpPr txBox="1"/>
          <p:nvPr/>
        </p:nvSpPr>
        <p:spPr>
          <a:xfrm>
            <a:off x="3171199" y="2192591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F5881F"/>
                </a:solidFill>
              </a:rPr>
              <a:t>Honduras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A0FFC61-B63A-B74F-8E18-60E43BB82740}"/>
              </a:ext>
            </a:extLst>
          </p:cNvPr>
          <p:cNvSpPr txBox="1"/>
          <p:nvPr/>
        </p:nvSpPr>
        <p:spPr>
          <a:xfrm>
            <a:off x="3171199" y="2926322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701A53"/>
                </a:solidFill>
              </a:rPr>
              <a:t>El Salvador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255994-D1DD-8D48-AE3A-96D4150F8E01}"/>
              </a:ext>
            </a:extLst>
          </p:cNvPr>
          <p:cNvSpPr txBox="1"/>
          <p:nvPr/>
        </p:nvSpPr>
        <p:spPr>
          <a:xfrm>
            <a:off x="3171199" y="3660053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1075BB"/>
                </a:solidFill>
              </a:rPr>
              <a:t>Nicaragua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D982B4-13A6-1C4D-A8A9-FA5EE87A982D}"/>
              </a:ext>
            </a:extLst>
          </p:cNvPr>
          <p:cNvSpPr txBox="1"/>
          <p:nvPr/>
        </p:nvSpPr>
        <p:spPr>
          <a:xfrm>
            <a:off x="3171199" y="4393784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B33E96"/>
                </a:solidFill>
              </a:rPr>
              <a:t>Costa Rica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0C211B7-2039-FD47-9B57-4EDEBDA2B6E3}"/>
              </a:ext>
            </a:extLst>
          </p:cNvPr>
          <p:cNvSpPr txBox="1"/>
          <p:nvPr/>
        </p:nvSpPr>
        <p:spPr>
          <a:xfrm>
            <a:off x="3171199" y="5127516"/>
            <a:ext cx="125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6EBF5D"/>
                </a:solidFill>
              </a:rPr>
              <a:t>Panamá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D4C9BF2-473C-A947-90C7-417C0CE62FE3}"/>
              </a:ext>
            </a:extLst>
          </p:cNvPr>
          <p:cNvCxnSpPr>
            <a:cxnSpLocks/>
          </p:cNvCxnSpPr>
          <p:nvPr/>
        </p:nvCxnSpPr>
        <p:spPr>
          <a:xfrm>
            <a:off x="4427125" y="2369817"/>
            <a:ext cx="318271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1346FD6-EE7C-0543-BA1D-6706721DFACF}"/>
              </a:ext>
            </a:extLst>
          </p:cNvPr>
          <p:cNvCxnSpPr>
            <a:cxnSpLocks/>
          </p:cNvCxnSpPr>
          <p:nvPr/>
        </p:nvCxnSpPr>
        <p:spPr>
          <a:xfrm>
            <a:off x="4427125" y="3091177"/>
            <a:ext cx="251215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EE96BFE-863F-4F49-A12D-767FFCA468BB}"/>
              </a:ext>
            </a:extLst>
          </p:cNvPr>
          <p:cNvCxnSpPr>
            <a:cxnSpLocks/>
          </p:cNvCxnSpPr>
          <p:nvPr/>
        </p:nvCxnSpPr>
        <p:spPr>
          <a:xfrm>
            <a:off x="4427125" y="3822697"/>
            <a:ext cx="426402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BF9DCC-EB43-D946-8AB7-C023A34B921E}"/>
              </a:ext>
            </a:extLst>
          </p:cNvPr>
          <p:cNvCxnSpPr>
            <a:cxnSpLocks/>
          </p:cNvCxnSpPr>
          <p:nvPr/>
        </p:nvCxnSpPr>
        <p:spPr>
          <a:xfrm>
            <a:off x="4427125" y="4554217"/>
            <a:ext cx="460511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885867D-4FD0-5049-9D9B-68BDCF7398F3}"/>
              </a:ext>
            </a:extLst>
          </p:cNvPr>
          <p:cNvCxnSpPr>
            <a:cxnSpLocks/>
          </p:cNvCxnSpPr>
          <p:nvPr/>
        </p:nvCxnSpPr>
        <p:spPr>
          <a:xfrm>
            <a:off x="4427125" y="5285737"/>
            <a:ext cx="603767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978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8202F3B-B74F-3744-A6A5-E814D7ECB9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981" y="1476106"/>
            <a:ext cx="3265714" cy="635669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979" y="2130040"/>
            <a:ext cx="3265715" cy="351964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BFC0CF1-5CA1-E546-9F54-0AE871221F9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180113" y="1476375"/>
            <a:ext cx="7610833" cy="417331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F69042-9075-D14D-AD49-D616B2448A85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B9DBFED-C9A3-004E-AD63-695EBB1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5431DE-CB01-FD47-BAEB-A248E2BD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604C3C-747E-C747-BBFD-194702E3E96B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037DB9-72AF-0E42-B6E0-1A63A1605870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0A54DB3-8C0D-9C4D-8EE4-6B0734100826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972EB-49C6-C84B-BA63-A07F59C5E070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98749E12-B6A7-934C-AD49-EE409C1473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2E7CD-2E43-2549-8B65-062A101BDE44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9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BFC0CF1-5CA1-E546-9F54-0AE871221F9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4902200" y="1476375"/>
            <a:ext cx="6502400" cy="417331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979" y="2213168"/>
            <a:ext cx="3968167" cy="343651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43D53-BF9C-A245-973E-09A67405D0E9}"/>
              </a:ext>
            </a:extLst>
          </p:cNvPr>
          <p:cNvSpPr/>
          <p:nvPr/>
        </p:nvSpPr>
        <p:spPr>
          <a:xfrm>
            <a:off x="8956965" y="0"/>
            <a:ext cx="32350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441B1A-7317-164E-8638-3EB36D39CB68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E6EA576-DA01-C34A-A04F-80D9499A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E68EFD-6CC1-9941-B19C-30ECDB5D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397023-AA57-7A47-AF45-0213B102BD92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6B64397-A1E7-4A45-931C-3FA0E00AC959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BD75C-D46B-1745-A75F-E1B788318D71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75968E2-5817-D44A-8858-58E4143E90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981" y="1476106"/>
            <a:ext cx="3968166" cy="731921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Subtitular</a:t>
            </a:r>
            <a:r>
              <a:rPr lang="en-US" dirty="0"/>
              <a:t>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24BD5F1-60BF-A643-B5CA-E80F89DFDF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04AF6-A8DE-6E4C-8E39-C1A8669A3B89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bg2"/>
                </a:solidFill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538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adrícula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289B30-67C0-C540-B897-5650BB781CF3}"/>
              </a:ext>
            </a:extLst>
          </p:cNvPr>
          <p:cNvSpPr/>
          <p:nvPr/>
        </p:nvSpPr>
        <p:spPr>
          <a:xfrm>
            <a:off x="504978" y="976161"/>
            <a:ext cx="5591021" cy="503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BFC0CF1-5CA1-E546-9F54-0AE871221F9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704087" y="1569519"/>
            <a:ext cx="5160443" cy="426232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F69042-9075-D14D-AD49-D616B2448A85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B9DBFED-C9A3-004E-AD63-695EBB1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5431DE-CB01-FD47-BAEB-A248E2BD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604C3C-747E-C747-BBFD-194702E3E96B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491A4E8B-70FA-FC48-BB3B-17EA64F35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7F0688-9685-5541-9579-6549E7131B38}"/>
              </a:ext>
            </a:extLst>
          </p:cNvPr>
          <p:cNvSpPr/>
          <p:nvPr/>
        </p:nvSpPr>
        <p:spPr>
          <a:xfrm>
            <a:off x="6225058" y="976161"/>
            <a:ext cx="5591021" cy="5033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hart Placeholder 2">
            <a:extLst>
              <a:ext uri="{FF2B5EF4-FFF2-40B4-BE49-F238E27FC236}">
                <a16:creationId xmlns:a16="http://schemas.microsoft.com/office/drawing/2014/main" id="{DEF8C554-C4C1-314E-9CE5-9FB37886265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424167" y="1569519"/>
            <a:ext cx="5160443" cy="426232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ACF13D-939C-CF4A-B91B-D5CEE193FA30}"/>
              </a:ext>
            </a:extLst>
          </p:cNvPr>
          <p:cNvCxnSpPr>
            <a:cxnSpLocks/>
          </p:cNvCxnSpPr>
          <p:nvPr/>
        </p:nvCxnSpPr>
        <p:spPr>
          <a:xfrm flipH="1">
            <a:off x="9249431" y="6142079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6C254A0-707C-334C-A7E7-9A5418BE56DA}"/>
              </a:ext>
            </a:extLst>
          </p:cNvPr>
          <p:cNvSpPr/>
          <p:nvPr/>
        </p:nvSpPr>
        <p:spPr>
          <a:xfrm>
            <a:off x="11790948" y="6475194"/>
            <a:ext cx="130628" cy="14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4BCB5B-0861-3841-8703-7F476A8081AE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9D961-3247-E347-B2D2-6758626E45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24167" y="1123263"/>
            <a:ext cx="5160443" cy="2863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E0FA689-B764-1C4E-8302-796FF61950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086" y="1123263"/>
            <a:ext cx="5160443" cy="2863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3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adrícula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289B30-67C0-C540-B897-5650BB781CF3}"/>
              </a:ext>
            </a:extLst>
          </p:cNvPr>
          <p:cNvSpPr/>
          <p:nvPr/>
        </p:nvSpPr>
        <p:spPr>
          <a:xfrm>
            <a:off x="504978" y="976162"/>
            <a:ext cx="5591021" cy="245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BFC0CF1-5CA1-E546-9F54-0AE871221F97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704087" y="1569519"/>
            <a:ext cx="5160443" cy="168168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F69042-9075-D14D-AD49-D616B2448A85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B9DBFED-C9A3-004E-AD63-695EBB17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5431DE-CB01-FD47-BAEB-A248E2BD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604C3C-747E-C747-BBFD-194702E3E96B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491A4E8B-70FA-FC48-BB3B-17EA64F35E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4B0975-A1C5-3F48-9BED-E1FA30F2B151}"/>
              </a:ext>
            </a:extLst>
          </p:cNvPr>
          <p:cNvSpPr/>
          <p:nvPr/>
        </p:nvSpPr>
        <p:spPr>
          <a:xfrm>
            <a:off x="504978" y="3556802"/>
            <a:ext cx="5591013" cy="245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hart Placeholder 2">
            <a:extLst>
              <a:ext uri="{FF2B5EF4-FFF2-40B4-BE49-F238E27FC236}">
                <a16:creationId xmlns:a16="http://schemas.microsoft.com/office/drawing/2014/main" id="{688FFB8C-45C1-C340-BB7C-5AB1EC3E8151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04087" y="4150159"/>
            <a:ext cx="5160443" cy="168168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CB488-0FA9-D341-A624-63F5B28CFBD7}"/>
              </a:ext>
            </a:extLst>
          </p:cNvPr>
          <p:cNvSpPr/>
          <p:nvPr/>
        </p:nvSpPr>
        <p:spPr>
          <a:xfrm>
            <a:off x="6207702" y="976162"/>
            <a:ext cx="5591021" cy="245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hart Placeholder 2">
            <a:extLst>
              <a:ext uri="{FF2B5EF4-FFF2-40B4-BE49-F238E27FC236}">
                <a16:creationId xmlns:a16="http://schemas.microsoft.com/office/drawing/2014/main" id="{D731CADD-FDD2-F145-AF33-67BE7441011A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95287" y="1569519"/>
            <a:ext cx="5160443" cy="168168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B09D9-3085-034F-898D-013F39E05CF6}"/>
              </a:ext>
            </a:extLst>
          </p:cNvPr>
          <p:cNvSpPr/>
          <p:nvPr/>
        </p:nvSpPr>
        <p:spPr>
          <a:xfrm>
            <a:off x="6207702" y="3556802"/>
            <a:ext cx="5591021" cy="2452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hart Placeholder 2">
            <a:extLst>
              <a:ext uri="{FF2B5EF4-FFF2-40B4-BE49-F238E27FC236}">
                <a16:creationId xmlns:a16="http://schemas.microsoft.com/office/drawing/2014/main" id="{18DEA8DE-9204-CD4C-BD43-E1694EB28D3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495287" y="4150159"/>
            <a:ext cx="5160443" cy="1681681"/>
          </a:xfrm>
        </p:spPr>
        <p:txBody>
          <a:bodyPr anchor="ctr">
            <a:normAutofit/>
          </a:bodyPr>
          <a:lstStyle>
            <a:lvl1pPr algn="ctr">
              <a:defRPr sz="1400"/>
            </a:lvl1pPr>
          </a:lstStyle>
          <a:p>
            <a:r>
              <a:rPr lang="en-US" dirty="0"/>
              <a:t>Gráfico aquí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9DDF34-7BED-8A41-AA2E-702986BB19BE}"/>
              </a:ext>
            </a:extLst>
          </p:cNvPr>
          <p:cNvCxnSpPr>
            <a:cxnSpLocks/>
          </p:cNvCxnSpPr>
          <p:nvPr/>
        </p:nvCxnSpPr>
        <p:spPr>
          <a:xfrm flipH="1">
            <a:off x="9249431" y="6142079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35860D5-23A8-944A-AE98-40FA43397DA3}"/>
              </a:ext>
            </a:extLst>
          </p:cNvPr>
          <p:cNvSpPr/>
          <p:nvPr/>
        </p:nvSpPr>
        <p:spPr>
          <a:xfrm>
            <a:off x="11790948" y="6475194"/>
            <a:ext cx="130628" cy="14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437DBE-D21A-1E41-BC66-6E1141C677E6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75C2E71-119B-1743-8914-72F8B06C19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24167" y="1123263"/>
            <a:ext cx="5160443" cy="2863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F6C54B5-6357-5140-9A6D-B94C98322A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086" y="1123263"/>
            <a:ext cx="5160443" cy="2863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B1559CA-40E3-BC47-A8C5-2740089470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4167" y="3688333"/>
            <a:ext cx="5160443" cy="2863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F2A49CC-5EF0-FE40-AFE4-B06B59452F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4086" y="3688333"/>
            <a:ext cx="5160443" cy="2863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gráfico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64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B92B6-3B42-894A-9BA3-95C1E8A55855}"/>
              </a:ext>
            </a:extLst>
          </p:cNvPr>
          <p:cNvSpPr/>
          <p:nvPr/>
        </p:nvSpPr>
        <p:spPr>
          <a:xfrm>
            <a:off x="0" y="1730828"/>
            <a:ext cx="12192000" cy="35841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B2381FA9-5041-2543-B788-740E7E6FAE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93165" y="2405895"/>
            <a:ext cx="4004137" cy="2291975"/>
          </a:xfrm>
          <a:prstGeom prst="rect">
            <a:avLst/>
          </a:prstGeom>
          <a:solidFill>
            <a:schemeClr val="bg1"/>
          </a:solidFill>
          <a:effectLst>
            <a:outerShdw blurRad="444500" algn="ctr" rotWithShape="0">
              <a:schemeClr val="tx1">
                <a:alpha val="12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E9C8AD3F-FE38-9144-A280-74AEA1CF10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2749279" y="2405895"/>
            <a:ext cx="4004137" cy="2291975"/>
          </a:xfrm>
          <a:prstGeom prst="rect">
            <a:avLst/>
          </a:prstGeom>
          <a:solidFill>
            <a:schemeClr val="bg1"/>
          </a:solidFill>
          <a:effectLst>
            <a:outerShdw blurRad="444500" algn="ctr" rotWithShape="0">
              <a:schemeClr val="tx1">
                <a:alpha val="12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A307CD51-BB0E-3443-B216-23E0DE007C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5405393" y="2405895"/>
            <a:ext cx="4004137" cy="2291975"/>
          </a:xfrm>
          <a:prstGeom prst="rect">
            <a:avLst/>
          </a:prstGeom>
          <a:solidFill>
            <a:schemeClr val="bg1"/>
          </a:solidFill>
          <a:effectLst>
            <a:outerShdw blurRad="444500" algn="ctr" rotWithShape="0">
              <a:schemeClr val="tx1">
                <a:alpha val="12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A5F452A4-670C-5543-A58B-523503BF5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8061508" y="2405895"/>
            <a:ext cx="4004137" cy="2291975"/>
          </a:xfrm>
          <a:prstGeom prst="rect">
            <a:avLst/>
          </a:prstGeom>
          <a:solidFill>
            <a:schemeClr val="bg1"/>
          </a:solidFill>
          <a:effectLst>
            <a:outerShdw blurRad="444500" algn="ctr" rotWithShape="0">
              <a:schemeClr val="tx1">
                <a:alpha val="12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E03C481-8D8F-D44D-89CC-B143D6A63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0472" y="3380319"/>
            <a:ext cx="2051958" cy="205413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C5930771-138A-334C-91F3-DA8388D5F37E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3720193" y="3380319"/>
            <a:ext cx="2051958" cy="205413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5E9378C-03AA-C144-80C1-D0F2A0CAC89B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6381482" y="3380319"/>
            <a:ext cx="2051958" cy="205413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74AD0CB-9B3A-F541-A9C9-9C82E2929996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9026710" y="3380319"/>
            <a:ext cx="2051958" cy="205413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0D68E31-9B87-3442-9BF3-392AA975B88B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1050472" y="1231229"/>
            <a:ext cx="2051958" cy="148257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0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99E8097-FFCD-A140-B12B-1CBDDEE42A23}"/>
              </a:ext>
            </a:extLst>
          </p:cNvPr>
          <p:cNvSpPr>
            <a:spLocks noGrp="1"/>
          </p:cNvSpPr>
          <p:nvPr>
            <p:ph type="body" sz="half" idx="30" hasCustomPrompt="1"/>
          </p:nvPr>
        </p:nvSpPr>
        <p:spPr>
          <a:xfrm>
            <a:off x="3752851" y="1231229"/>
            <a:ext cx="2051958" cy="148257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0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B3B26425-505F-9747-9EC9-5A34930DAC5E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406244" y="1231229"/>
            <a:ext cx="2051958" cy="148257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0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8D497C68-5A63-DF4B-8F1E-1B73BDB19327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059637" y="1231229"/>
            <a:ext cx="2051958" cy="1482570"/>
          </a:xfrm>
        </p:spPr>
        <p:txBody>
          <a:bodyPr anchor="t">
            <a:noAutofit/>
          </a:bodyPr>
          <a:lstStyle>
            <a:lvl1pPr marL="0" indent="0" algn="ctr">
              <a:lnSpc>
                <a:spcPct val="150000"/>
              </a:lnSpc>
              <a:buNone/>
              <a:defRPr sz="100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#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B4F5B16-CD10-7A43-AAE6-D37EF15D7D74}"/>
              </a:ext>
            </a:extLst>
          </p:cNvPr>
          <p:cNvCxnSpPr>
            <a:cxnSpLocks/>
          </p:cNvCxnSpPr>
          <p:nvPr/>
        </p:nvCxnSpPr>
        <p:spPr>
          <a:xfrm flipH="1">
            <a:off x="-7434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D0CF6D6-B298-2A4D-A64E-A041B55D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" y="6246056"/>
            <a:ext cx="829316" cy="2679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6BFB2F-8919-D04F-A85D-495874DE5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632" y="6276478"/>
            <a:ext cx="843678" cy="2312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A36C8B-E0F0-FC43-A0BF-714E273A9BB4}"/>
              </a:ext>
            </a:extLst>
          </p:cNvPr>
          <p:cNvCxnSpPr>
            <a:cxnSpLocks/>
          </p:cNvCxnSpPr>
          <p:nvPr/>
        </p:nvCxnSpPr>
        <p:spPr>
          <a:xfrm>
            <a:off x="165863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6C9B8B-4553-9145-8C85-ADF07CC2084D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4DC6EFE-0B18-4742-8E45-B8096BD0CBBB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42FF7A-52AB-C749-ACF0-FF63FC0B7E1D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84A77D63-A5F4-144A-900A-6335483CE7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978" y="246589"/>
            <a:ext cx="11285969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D6A90-0C56-6943-B963-F29D8FEC1EF3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40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na | 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5">
            <a:extLst>
              <a:ext uri="{FF2B5EF4-FFF2-40B4-BE49-F238E27FC236}">
                <a16:creationId xmlns:a16="http://schemas.microsoft.com/office/drawing/2014/main" id="{A60F6AA7-11BC-D94A-9E09-614DE6C88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3997" y="246589"/>
            <a:ext cx="4806950" cy="399676"/>
          </a:xfrm>
        </p:spPr>
        <p:txBody>
          <a:bodyPr anchor="ctr">
            <a:noAutofit/>
          </a:bodyPr>
          <a:lstStyle>
            <a:lvl1pPr marL="0" indent="0">
              <a:buNone/>
              <a:defRPr sz="2800" b="1" spc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Titular de la </a:t>
            </a:r>
            <a:r>
              <a:rPr lang="en-US" dirty="0" err="1"/>
              <a:t>filmina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131F51C-8309-294C-A77E-954440681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02235" y="1752500"/>
            <a:ext cx="4806950" cy="331784"/>
          </a:xfrm>
        </p:spPr>
        <p:txBody>
          <a:bodyPr lIns="0" rIns="0" anchor="ctr" anchorCtr="0">
            <a:no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873D2F96-EE6D-D944-9295-46938DB926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160"/>
            <a:ext cx="6498520" cy="6839676"/>
          </a:xfrm>
          <a:blipFill dpi="0" rotWithShape="1">
            <a:blip r:embed="rId2"/>
            <a:srcRect/>
            <a:tile tx="0" ty="0" sx="70000" sy="70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CE082C1-C20B-3149-A722-B9F1BD8B816D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7002236" y="1382714"/>
            <a:ext cx="4806949" cy="331785"/>
          </a:xfrm>
        </p:spPr>
        <p:txBody>
          <a:bodyPr lIns="0" rIns="0"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42E0F63F-5E63-534C-B08D-AE7777107A02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7002235" y="2911828"/>
            <a:ext cx="4806950" cy="331784"/>
          </a:xfrm>
        </p:spPr>
        <p:txBody>
          <a:bodyPr lIns="0" rIns="0" anchor="ctr" anchorCtr="0">
            <a:no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A143710-FE7C-534D-8085-555A393A17B8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7002236" y="2542042"/>
            <a:ext cx="4806949" cy="331785"/>
          </a:xfrm>
        </p:spPr>
        <p:txBody>
          <a:bodyPr lIns="0" rIns="0"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5460FE2F-0366-3541-8CA6-E99348801238}"/>
              </a:ext>
            </a:extLst>
          </p:cNvPr>
          <p:cNvSpPr>
            <a:spLocks noGrp="1"/>
          </p:cNvSpPr>
          <p:nvPr>
            <p:ph type="body" sz="half" idx="29"/>
          </p:nvPr>
        </p:nvSpPr>
        <p:spPr>
          <a:xfrm>
            <a:off x="7002235" y="3997678"/>
            <a:ext cx="4806950" cy="331784"/>
          </a:xfrm>
        </p:spPr>
        <p:txBody>
          <a:bodyPr lIns="0" rIns="0" anchor="ctr" anchorCtr="0">
            <a:no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D39E3324-B80D-D74C-8F9E-D2DECC1AF6BB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7002236" y="3627892"/>
            <a:ext cx="4806949" cy="331785"/>
          </a:xfrm>
        </p:spPr>
        <p:txBody>
          <a:bodyPr lIns="0" rIns="0"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7F62A825-17E2-584A-8300-F65AC7F7E32E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7002235" y="5124349"/>
            <a:ext cx="4806950" cy="331784"/>
          </a:xfrm>
        </p:spPr>
        <p:txBody>
          <a:bodyPr lIns="0" rIns="0" anchor="ctr" anchorCtr="0">
            <a:no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DA54FC3-6312-504E-A326-1E886ABFBB82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7002236" y="4754563"/>
            <a:ext cx="4806949" cy="331785"/>
          </a:xfrm>
        </p:spPr>
        <p:txBody>
          <a:bodyPr lIns="0" rIns="0" anchor="ctr" anchorCtr="0">
            <a:normAutofit/>
          </a:bodyPr>
          <a:lstStyle>
            <a:lvl1pPr marL="0" indent="0">
              <a:lnSpc>
                <a:spcPct val="150000"/>
              </a:lnSpc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218C09-5C30-4E44-9174-02552BF66CC2}"/>
              </a:ext>
            </a:extLst>
          </p:cNvPr>
          <p:cNvCxnSpPr>
            <a:cxnSpLocks/>
          </p:cNvCxnSpPr>
          <p:nvPr/>
        </p:nvCxnSpPr>
        <p:spPr>
          <a:xfrm flipH="1">
            <a:off x="9249431" y="6136441"/>
            <a:ext cx="294256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3F0F404-5A55-804C-964D-99C88D42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235" y="6246056"/>
            <a:ext cx="829316" cy="2679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5E80FDE-3F3A-BD4A-BDD3-B8391732E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382" y="6276478"/>
            <a:ext cx="843678" cy="23124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FEB439-F59D-B34F-8724-18E5126445BC}"/>
              </a:ext>
            </a:extLst>
          </p:cNvPr>
          <p:cNvCxnSpPr>
            <a:cxnSpLocks/>
          </p:cNvCxnSpPr>
          <p:nvPr/>
        </p:nvCxnSpPr>
        <p:spPr>
          <a:xfrm>
            <a:off x="8110389" y="6136102"/>
            <a:ext cx="0" cy="543193"/>
          </a:xfrm>
          <a:prstGeom prst="line">
            <a:avLst/>
          </a:prstGeom>
          <a:ln>
            <a:solidFill>
              <a:schemeClr val="tx1">
                <a:alpha val="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CC1487-C612-5545-B479-B06CD5A1012C}"/>
              </a:ext>
            </a:extLst>
          </p:cNvPr>
          <p:cNvCxnSpPr>
            <a:cxnSpLocks/>
          </p:cNvCxnSpPr>
          <p:nvPr/>
        </p:nvCxnSpPr>
        <p:spPr>
          <a:xfrm flipH="1">
            <a:off x="6489823" y="811213"/>
            <a:ext cx="318407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1A925F67-41A7-AA48-B156-58FC6DCA444B}"/>
              </a:ext>
            </a:extLst>
          </p:cNvPr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6794F4-0228-9444-9BD9-3EB2EAE1F19A}"/>
              </a:ext>
            </a:extLst>
          </p:cNvPr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BCAD28FC-9E7D-9242-B980-41A312FFAE2E}" type="slidenum">
              <a:rPr lang="en-US" sz="800" smtClean="0">
                <a:solidFill>
                  <a:schemeClr val="accent1"/>
                </a:solidFill>
              </a:rPr>
              <a:pPr algn="ctr"/>
              <a:t>‹#›</a:t>
            </a:fld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AB0D70-EE11-B442-BEDC-B988170D13B4}"/>
              </a:ext>
            </a:extLst>
          </p:cNvPr>
          <p:cNvSpPr/>
          <p:nvPr/>
        </p:nvSpPr>
        <p:spPr>
          <a:xfrm>
            <a:off x="6147641" y="1395341"/>
            <a:ext cx="757662" cy="7576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87D98C-FC89-AE4E-930A-206A6097F885}"/>
              </a:ext>
            </a:extLst>
          </p:cNvPr>
          <p:cNvSpPr/>
          <p:nvPr/>
        </p:nvSpPr>
        <p:spPr>
          <a:xfrm>
            <a:off x="6147641" y="2496008"/>
            <a:ext cx="757662" cy="7576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87BA1C-53C1-9140-8DDD-73F4F3CE2768}"/>
              </a:ext>
            </a:extLst>
          </p:cNvPr>
          <p:cNvSpPr/>
          <p:nvPr/>
        </p:nvSpPr>
        <p:spPr>
          <a:xfrm>
            <a:off x="6147641" y="3596675"/>
            <a:ext cx="757662" cy="7576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FCE5B1B-4543-D54D-8596-885DF7087DC1}"/>
              </a:ext>
            </a:extLst>
          </p:cNvPr>
          <p:cNvSpPr/>
          <p:nvPr/>
        </p:nvSpPr>
        <p:spPr>
          <a:xfrm>
            <a:off x="6147641" y="4697341"/>
            <a:ext cx="757662" cy="7576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3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portada | 0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2555BB-5041-7541-BD7A-BDA3E6CB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01" y="3180204"/>
            <a:ext cx="1414283" cy="387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40CD1-E5E6-2346-A513-988D88B0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19" y="3180204"/>
            <a:ext cx="1534239" cy="4975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3516AD-448F-FA4D-9660-8C94F5AE0D31}"/>
              </a:ext>
            </a:extLst>
          </p:cNvPr>
          <p:cNvCxnSpPr/>
          <p:nvPr/>
        </p:nvCxnSpPr>
        <p:spPr>
          <a:xfrm>
            <a:off x="6096000" y="2869961"/>
            <a:ext cx="0" cy="1048895"/>
          </a:xfrm>
          <a:prstGeom prst="line">
            <a:avLst/>
          </a:prstGeom>
          <a:ln w="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848A873-B887-8C4C-A13C-B0FC8159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155" y="3187644"/>
            <a:ext cx="1542403" cy="498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BC5A7-5F5B-6341-9579-2C2BCC2D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871" y="3172668"/>
            <a:ext cx="1467141" cy="4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01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portada |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2555BB-5041-7541-BD7A-BDA3E6CB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01" y="3180204"/>
            <a:ext cx="1414283" cy="387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40CD1-E5E6-2346-A513-988D88B0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19" y="3180204"/>
            <a:ext cx="1534239" cy="49759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3516AD-448F-FA4D-9660-8C94F5AE0D31}"/>
              </a:ext>
            </a:extLst>
          </p:cNvPr>
          <p:cNvCxnSpPr/>
          <p:nvPr/>
        </p:nvCxnSpPr>
        <p:spPr>
          <a:xfrm>
            <a:off x="6096000" y="2869961"/>
            <a:ext cx="0" cy="1048895"/>
          </a:xfrm>
          <a:prstGeom prst="line">
            <a:avLst/>
          </a:prstGeom>
          <a:ln w="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061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|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E3770C-6978-D047-BC6F-7212110B65C4}"/>
              </a:ext>
            </a:extLst>
          </p:cNvPr>
          <p:cNvSpPr/>
          <p:nvPr/>
        </p:nvSpPr>
        <p:spPr>
          <a:xfrm>
            <a:off x="5919537" y="0"/>
            <a:ext cx="627246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70AB9C-B840-0A4A-A0DB-FB08B2809E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79B47A-8B1E-194F-9AAD-69368277A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EABEDC-3BA4-8A40-9E91-E9658AD2FE17}"/>
              </a:ext>
            </a:extLst>
          </p:cNvPr>
          <p:cNvCxnSpPr>
            <a:cxnSpLocks/>
          </p:cNvCxnSpPr>
          <p:nvPr/>
        </p:nvCxnSpPr>
        <p:spPr>
          <a:xfrm flipH="1">
            <a:off x="2186310" y="844246"/>
            <a:ext cx="37332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983816-7ADA-3240-88F4-B2261B6C9935}"/>
              </a:ext>
            </a:extLst>
          </p:cNvPr>
          <p:cNvCxnSpPr>
            <a:cxnSpLocks/>
          </p:cNvCxnSpPr>
          <p:nvPr/>
        </p:nvCxnSpPr>
        <p:spPr>
          <a:xfrm flipH="1">
            <a:off x="5919537" y="844246"/>
            <a:ext cx="62724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E1AFDB4-2F98-4645-B5CD-FD53EC096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900" y="6015788"/>
            <a:ext cx="1414283" cy="3870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9507B9-5503-5E48-BA35-8B834093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535" y="4700458"/>
            <a:ext cx="4090739" cy="17717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09A7EC-4B07-F34D-8170-3309058A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84" y="6100996"/>
            <a:ext cx="1278315" cy="41299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4A9C1-9355-4146-ADE9-4CD5090CE8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484" y="722871"/>
            <a:ext cx="2070796" cy="24275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err="1"/>
              <a:t>Mes</a:t>
            </a:r>
            <a:r>
              <a:rPr lang="en-US" dirty="0"/>
              <a:t> 00, 2020</a:t>
            </a:r>
          </a:p>
        </p:txBody>
      </p:sp>
    </p:spTree>
    <p:extLst>
      <p:ext uri="{BB962C8B-B14F-4D97-AF65-F5344CB8AC3E}">
        <p14:creationId xmlns:p14="http://schemas.microsoft.com/office/powerpoint/2010/main" val="2144376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portada | 0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A59655-0AEF-AC42-8C31-F791ED3D312A}"/>
              </a:ext>
            </a:extLst>
          </p:cNvPr>
          <p:cNvSpPr/>
          <p:nvPr/>
        </p:nvSpPr>
        <p:spPr>
          <a:xfrm>
            <a:off x="0" y="0"/>
            <a:ext cx="562519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7E32CE3B-4066-A644-82A8-4449D2E43F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9550" y="0"/>
            <a:ext cx="4362450" cy="6858000"/>
          </a:xfrm>
          <a:blipFill dpi="0" rotWithShape="1">
            <a:blip r:embed="rId2"/>
            <a:srcRect/>
            <a:tile tx="0" ty="0" sx="55000" sy="55000" flip="none" algn="ctr"/>
          </a:blip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6B633-C658-F746-9A66-72819005E2EA}"/>
              </a:ext>
            </a:extLst>
          </p:cNvPr>
          <p:cNvSpPr/>
          <p:nvPr/>
        </p:nvSpPr>
        <p:spPr>
          <a:xfrm>
            <a:off x="5625194" y="0"/>
            <a:ext cx="108585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EA3239-1780-4D47-A767-CA06725209A6}"/>
              </a:ext>
            </a:extLst>
          </p:cNvPr>
          <p:cNvSpPr/>
          <p:nvPr/>
        </p:nvSpPr>
        <p:spPr>
          <a:xfrm>
            <a:off x="6711044" y="0"/>
            <a:ext cx="113483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2963C52-1CB6-F94C-8B9F-0084F8AB08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346" y="2031986"/>
            <a:ext cx="4250662" cy="686722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Mensaje</a:t>
            </a:r>
            <a:r>
              <a:rPr lang="en-US" dirty="0"/>
              <a:t> final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FF02C8-0894-C24E-8232-BE71A3B347E0}"/>
              </a:ext>
            </a:extLst>
          </p:cNvPr>
          <p:cNvGrpSpPr/>
          <p:nvPr/>
        </p:nvGrpSpPr>
        <p:grpSpPr>
          <a:xfrm>
            <a:off x="606523" y="5787816"/>
            <a:ext cx="3224054" cy="782246"/>
            <a:chOff x="560856" y="6136102"/>
            <a:chExt cx="2238788" cy="5431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94E059-E7C4-7948-B2EE-54D952741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856" y="6243468"/>
              <a:ext cx="814790" cy="26425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0940EE-F420-6944-B132-63E3A25C8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0285" y="6269797"/>
              <a:ext cx="869359" cy="23793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1CECDF-ED7A-5240-B681-CE19BDA614C6}"/>
                </a:ext>
              </a:extLst>
            </p:cNvPr>
            <p:cNvCxnSpPr>
              <a:cxnSpLocks/>
            </p:cNvCxnSpPr>
            <p:nvPr/>
          </p:nvCxnSpPr>
          <p:spPr>
            <a:xfrm>
              <a:off x="1658639" y="6136102"/>
              <a:ext cx="0" cy="543193"/>
            </a:xfrm>
            <a:prstGeom prst="line">
              <a:avLst/>
            </a:prstGeom>
            <a:ln>
              <a:solidFill>
                <a:schemeClr val="tx1">
                  <a:alpha val="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536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portada | 0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3DE977-F8DA-9342-9F04-8FB384101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301" y="3180204"/>
            <a:ext cx="1414283" cy="387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963A2-3B7A-6947-A035-4C083B0A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319" y="3180204"/>
            <a:ext cx="1534239" cy="4975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144A3B-B131-8F4A-A8EC-CC2502504440}"/>
              </a:ext>
            </a:extLst>
          </p:cNvPr>
          <p:cNvCxnSpPr/>
          <p:nvPr/>
        </p:nvCxnSpPr>
        <p:spPr>
          <a:xfrm>
            <a:off x="6096000" y="2869961"/>
            <a:ext cx="0" cy="1048895"/>
          </a:xfrm>
          <a:prstGeom prst="line">
            <a:avLst/>
          </a:prstGeom>
          <a:ln w="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792495-0D2D-BF44-9C76-C66AE4634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633" y="4702630"/>
            <a:ext cx="4462734" cy="19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31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1_Blanc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 rot="10800000">
            <a:off x="9249431" y="6136441"/>
            <a:ext cx="294256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485" y="6246056"/>
            <a:ext cx="829316" cy="26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632" y="6276478"/>
            <a:ext cx="843678" cy="231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4"/>
          <p:cNvCxnSpPr/>
          <p:nvPr/>
        </p:nvCxnSpPr>
        <p:spPr>
          <a:xfrm>
            <a:off x="1658639" y="6136102"/>
            <a:ext cx="0" cy="543193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784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Google Shape;35;p4"/>
          <p:cNvSpPr/>
          <p:nvPr/>
        </p:nvSpPr>
        <p:spPr>
          <a:xfrm>
            <a:off x="11790948" y="6469556"/>
            <a:ext cx="130628" cy="1426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504978" y="246589"/>
            <a:ext cx="11285969" cy="399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/>
          <p:nvPr/>
        </p:nvSpPr>
        <p:spPr>
          <a:xfrm>
            <a:off x="11662998" y="6437196"/>
            <a:ext cx="4073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3498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Panam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3FA7D-B883-0348-AAE3-FC2286A44EDE}"/>
              </a:ext>
            </a:extLst>
          </p:cNvPr>
          <p:cNvSpPr/>
          <p:nvPr/>
        </p:nvSpPr>
        <p:spPr>
          <a:xfrm>
            <a:off x="7140809" y="0"/>
            <a:ext cx="5052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4121-6FD5-2E49-8D84-E73D9F3BECD5}"/>
              </a:ext>
            </a:extLst>
          </p:cNvPr>
          <p:cNvSpPr/>
          <p:nvPr/>
        </p:nvSpPr>
        <p:spPr>
          <a:xfrm>
            <a:off x="5262342" y="0"/>
            <a:ext cx="18784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4008-9065-604E-A7B5-D0FF3574686E}"/>
              </a:ext>
            </a:extLst>
          </p:cNvPr>
          <p:cNvSpPr txBox="1"/>
          <p:nvPr/>
        </p:nvSpPr>
        <p:spPr>
          <a:xfrm rot="16200000">
            <a:off x="5335971" y="4620713"/>
            <a:ext cx="3135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b="1" dirty="0">
                <a:solidFill>
                  <a:schemeClr val="accent2"/>
                </a:solidFill>
              </a:rPr>
              <a:t>Panamá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B622AF-7D1E-704B-A745-0A87B182D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785" y="1603133"/>
            <a:ext cx="4738569" cy="27522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9309DC-3F7C-FF43-AAEA-0645C21C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" y="5868689"/>
            <a:ext cx="1442167" cy="4659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0A5700-41FC-094E-B8BC-7EE99DB12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400009"/>
            <a:ext cx="1467141" cy="40213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EDC5A39-529F-FD40-9F9E-D880F531BA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BAE2BFD-F436-6144-BBBF-6304143E7C0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41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Costa 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AB6E0D-1EB9-3D4A-91D7-0153FF10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00" y="5868689"/>
            <a:ext cx="1442167" cy="465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D80016-CCDC-E14A-ADDB-A6078DC2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" y="400009"/>
            <a:ext cx="1467141" cy="402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E3FA7D-B883-0348-AAE3-FC2286A44EDE}"/>
              </a:ext>
            </a:extLst>
          </p:cNvPr>
          <p:cNvSpPr/>
          <p:nvPr/>
        </p:nvSpPr>
        <p:spPr>
          <a:xfrm>
            <a:off x="7140809" y="0"/>
            <a:ext cx="5052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4121-6FD5-2E49-8D84-E73D9F3BECD5}"/>
              </a:ext>
            </a:extLst>
          </p:cNvPr>
          <p:cNvSpPr/>
          <p:nvPr/>
        </p:nvSpPr>
        <p:spPr>
          <a:xfrm>
            <a:off x="5262342" y="0"/>
            <a:ext cx="18784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4008-9065-604E-A7B5-D0FF3574686E}"/>
              </a:ext>
            </a:extLst>
          </p:cNvPr>
          <p:cNvSpPr txBox="1"/>
          <p:nvPr/>
        </p:nvSpPr>
        <p:spPr>
          <a:xfrm rot="16200000">
            <a:off x="4823012" y="4096487"/>
            <a:ext cx="41617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Costa Rica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DB658A-3BC4-6B42-9E60-8337A899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03" y="1596681"/>
            <a:ext cx="4726193" cy="263559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FCF9DE-C188-4041-9C3F-235D7A21C9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58AAC08-3DC4-604B-8A77-0C55800AEA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8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Nicarag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3FA7D-B883-0348-AAE3-FC2286A44EDE}"/>
              </a:ext>
            </a:extLst>
          </p:cNvPr>
          <p:cNvSpPr/>
          <p:nvPr/>
        </p:nvSpPr>
        <p:spPr>
          <a:xfrm>
            <a:off x="7140809" y="0"/>
            <a:ext cx="5052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4121-6FD5-2E49-8D84-E73D9F3BECD5}"/>
              </a:ext>
            </a:extLst>
          </p:cNvPr>
          <p:cNvSpPr/>
          <p:nvPr/>
        </p:nvSpPr>
        <p:spPr>
          <a:xfrm>
            <a:off x="5262342" y="0"/>
            <a:ext cx="18784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4008-9065-604E-A7B5-D0FF3574686E}"/>
              </a:ext>
            </a:extLst>
          </p:cNvPr>
          <p:cNvSpPr txBox="1"/>
          <p:nvPr/>
        </p:nvSpPr>
        <p:spPr>
          <a:xfrm rot="16200000">
            <a:off x="4951254" y="4021206"/>
            <a:ext cx="3905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Nicaragua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64C510-F833-FF43-8EE2-D5DFA520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59" y="1595991"/>
            <a:ext cx="4730638" cy="2638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385C7B-B78F-794C-96F6-3024BB6A7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" y="5868689"/>
            <a:ext cx="1442167" cy="465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D16447-6588-2842-B4DF-3421DE14C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400009"/>
            <a:ext cx="1467141" cy="4021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651F9C0-9474-B441-81B6-5EB99A44B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1A469C0-6BCE-F140-9026-176802B8C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1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Hond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3FA7D-B883-0348-AAE3-FC2286A44EDE}"/>
              </a:ext>
            </a:extLst>
          </p:cNvPr>
          <p:cNvSpPr/>
          <p:nvPr/>
        </p:nvSpPr>
        <p:spPr>
          <a:xfrm>
            <a:off x="7140809" y="0"/>
            <a:ext cx="5052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4121-6FD5-2E49-8D84-E73D9F3BECD5}"/>
              </a:ext>
            </a:extLst>
          </p:cNvPr>
          <p:cNvSpPr/>
          <p:nvPr/>
        </p:nvSpPr>
        <p:spPr>
          <a:xfrm>
            <a:off x="5262342" y="0"/>
            <a:ext cx="18784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4008-9065-604E-A7B5-D0FF3574686E}"/>
              </a:ext>
            </a:extLst>
          </p:cNvPr>
          <p:cNvSpPr txBox="1"/>
          <p:nvPr/>
        </p:nvSpPr>
        <p:spPr>
          <a:xfrm rot="16200000">
            <a:off x="5016176" y="4021206"/>
            <a:ext cx="37753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Honduras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0AACA-A617-A24A-8C1B-1ADC23C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34" y="1595991"/>
            <a:ext cx="4474914" cy="2729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65B78-8516-3143-8E3E-5268DC4BD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" y="5868689"/>
            <a:ext cx="1442167" cy="4659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C76120-4256-1D40-896E-B8F09096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400009"/>
            <a:ext cx="1467141" cy="4021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FE69FE-F602-104F-BB09-C9F25E5AC0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A2C5965-1341-5844-9327-AA0F503B8A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portada | El Salv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3FA7D-B883-0348-AAE3-FC2286A44EDE}"/>
              </a:ext>
            </a:extLst>
          </p:cNvPr>
          <p:cNvSpPr/>
          <p:nvPr/>
        </p:nvSpPr>
        <p:spPr>
          <a:xfrm>
            <a:off x="7140809" y="0"/>
            <a:ext cx="505241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574121-6FD5-2E49-8D84-E73D9F3BECD5}"/>
              </a:ext>
            </a:extLst>
          </p:cNvPr>
          <p:cNvSpPr/>
          <p:nvPr/>
        </p:nvSpPr>
        <p:spPr>
          <a:xfrm>
            <a:off x="5262342" y="0"/>
            <a:ext cx="18784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34008-9065-604E-A7B5-D0FF3574686E}"/>
              </a:ext>
            </a:extLst>
          </p:cNvPr>
          <p:cNvSpPr txBox="1"/>
          <p:nvPr/>
        </p:nvSpPr>
        <p:spPr>
          <a:xfrm rot="16200000">
            <a:off x="4717219" y="3842193"/>
            <a:ext cx="43733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b="1" dirty="0">
                <a:solidFill>
                  <a:schemeClr val="accent2"/>
                </a:solidFill>
              </a:rPr>
              <a:t>El Salvador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43A5C-33C5-3342-A86C-4082562D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552" y="1713382"/>
            <a:ext cx="4744008" cy="25192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E93F6E-CA9D-204A-92F9-DB4E89F0D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0" y="5868689"/>
            <a:ext cx="1442167" cy="465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66093B-909B-5546-9104-991B77044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00" y="400009"/>
            <a:ext cx="1467141" cy="40213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D2ABC1-5421-B347-A3C5-C30C168ABD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484" y="1878507"/>
            <a:ext cx="4324024" cy="1687653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para </a:t>
            </a:r>
            <a:r>
              <a:rPr lang="en-US" dirty="0" err="1"/>
              <a:t>editar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EA6BA02-ED4E-D549-95F2-9107F7046C9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484" y="3919102"/>
            <a:ext cx="4324024" cy="97111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para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secundario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9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B3C117-F2CB-814E-A9C3-F341DD48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15B16-54AF-2C4E-90E3-C8B26A943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4345B-1DA9-B14B-ABC6-20CC8C848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1739-8157-AB40-9A61-093195316109}" type="datetimeFigureOut">
              <a:rPr lang="en-US" smtClean="0"/>
              <a:t>1/31/21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BB083-EFB3-CA49-9167-79EB4E4C8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9CEDC-FDD8-DF47-BA66-D9B9C8892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F34BF-11C8-CE4B-942B-F24B379469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2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  <p:sldLayoutId id="2147483827" r:id="rId36"/>
    <p:sldLayoutId id="2147483828" r:id="rId37"/>
    <p:sldLayoutId id="2147483829" r:id="rId38"/>
    <p:sldLayoutId id="2147483830" r:id="rId39"/>
    <p:sldLayoutId id="2147483831" r:id="rId40"/>
    <p:sldLayoutId id="2147483832" r:id="rId41"/>
    <p:sldLayoutId id="2147483833" r:id="rId4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43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2.svg"/><Relationship Id="rId4" Type="http://schemas.openxmlformats.org/officeDocument/2006/relationships/diagramData" Target="../diagrams/data1.xml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6239-3035-0542-8E43-529578F56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_tradnl" sz="4400" dirty="0" err="1"/>
              <a:t>Kick</a:t>
            </a:r>
            <a:r>
              <a:rPr lang="es-ES_tradnl" sz="4400" dirty="0"/>
              <a:t> Off Equipo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517DC-FAED-D440-B225-38D9557936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Febrero 2021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E9932B-69EC-DE44-9103-10EEA7A30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sz="6600" dirty="0">
                <a:solidFill>
                  <a:schemeClr val="accent1"/>
                </a:solidFill>
              </a:rPr>
              <a:t>Break </a:t>
            </a:r>
            <a:r>
              <a:rPr lang="es-ES_tradnl" sz="6600" dirty="0" err="1">
                <a:solidFill>
                  <a:schemeClr val="accent1"/>
                </a:solidFill>
              </a:rPr>
              <a:t>the</a:t>
            </a:r>
            <a:r>
              <a:rPr lang="es-ES_tradnl" sz="6600" dirty="0">
                <a:solidFill>
                  <a:schemeClr val="accent1"/>
                </a:solidFill>
              </a:rPr>
              <a:t> Wall</a:t>
            </a:r>
          </a:p>
        </p:txBody>
      </p:sp>
    </p:spTree>
    <p:extLst>
      <p:ext uri="{BB962C8B-B14F-4D97-AF65-F5344CB8AC3E}">
        <p14:creationId xmlns:p14="http://schemas.microsoft.com/office/powerpoint/2010/main" val="363997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/>
              <a:t>Definition</a:t>
            </a:r>
            <a:r>
              <a:rPr lang="es-ES_tradnl" dirty="0"/>
              <a:t> of Done (</a:t>
            </a:r>
            <a:r>
              <a:rPr lang="es-ES_tradnl" dirty="0" err="1"/>
              <a:t>DoD</a:t>
            </a:r>
            <a:r>
              <a:rPr lang="es-ES_tradnl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3744B-F07C-5546-B384-51CCD0681479}"/>
              </a:ext>
            </a:extLst>
          </p:cNvPr>
          <p:cNvSpPr/>
          <p:nvPr/>
        </p:nvSpPr>
        <p:spPr>
          <a:xfrm>
            <a:off x="504978" y="940656"/>
            <a:ext cx="107405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u="sng" dirty="0"/>
              <a:t>Acuerdo de trabajo </a:t>
            </a:r>
            <a:r>
              <a:rPr lang="es-ES_tradnl" dirty="0"/>
              <a:t>que se da entre el </a:t>
            </a:r>
            <a:r>
              <a:rPr lang="es-ES_tradnl" dirty="0" err="1"/>
              <a:t>Product</a:t>
            </a:r>
            <a:r>
              <a:rPr lang="es-ES_tradnl" dirty="0"/>
              <a:t> </a:t>
            </a:r>
            <a:r>
              <a:rPr lang="es-ES_tradnl" dirty="0" err="1"/>
              <a:t>Owner</a:t>
            </a:r>
            <a:r>
              <a:rPr lang="es-ES_tradnl" dirty="0"/>
              <a:t> y el Equipo de Desarrollo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/>
              <a:t>Asegura la </a:t>
            </a:r>
            <a:r>
              <a:rPr lang="es-ES_tradnl" u="sng" dirty="0"/>
              <a:t>transparencia</a:t>
            </a:r>
            <a:r>
              <a:rPr lang="es-ES_tradnl" dirty="0"/>
              <a:t> en la creación del incremento del producto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/>
              <a:t>Debe ser </a:t>
            </a:r>
            <a:r>
              <a:rPr lang="es-ES_tradnl" u="sng" dirty="0"/>
              <a:t>parte de los criterios de aceptación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/>
              <a:t>Entrega un </a:t>
            </a:r>
            <a:r>
              <a:rPr lang="es-ES_tradnl" u="sng" dirty="0"/>
              <a:t>incremento</a:t>
            </a:r>
            <a:r>
              <a:rPr lang="es-ES_tradnl" dirty="0"/>
              <a:t> de </a:t>
            </a:r>
            <a:r>
              <a:rPr lang="es-ES_tradnl" u="sng" dirty="0"/>
              <a:t>producto funcional </a:t>
            </a:r>
            <a:r>
              <a:rPr lang="es-ES_tradnl" dirty="0"/>
              <a:t>y </a:t>
            </a:r>
            <a:r>
              <a:rPr lang="es-ES_tradnl" u="sng" dirty="0"/>
              <a:t>potencialmente</a:t>
            </a:r>
            <a:r>
              <a:rPr lang="es-ES_tradnl" dirty="0"/>
              <a:t> </a:t>
            </a:r>
            <a:r>
              <a:rPr lang="es-ES_tradnl" u="sng" dirty="0"/>
              <a:t>liberable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/>
              <a:t>Se debe ir optimizando (en las retrospectiva </a:t>
            </a:r>
            <a:r>
              <a:rPr lang="es-ES_tradnl" dirty="0" err="1"/>
              <a:t>ó</a:t>
            </a:r>
            <a:r>
              <a:rPr lang="es-ES_tradnl" dirty="0"/>
              <a:t> en el momento que surja la oportunidad)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/>
              <a:t>Todos los miembros del equipo debemos tener clara la definición de “Done”</a:t>
            </a:r>
          </a:p>
          <a:p>
            <a:endParaRPr lang="es-ES_tradnl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02424DA4-90A7-EB44-B9D1-C797CF36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759" y="3635199"/>
            <a:ext cx="6949364" cy="2512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B6934-41DD-5A40-ADC7-756939547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084" y="1212585"/>
            <a:ext cx="1936857" cy="1080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504AC-49FC-5F42-AB41-81362FB05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72" y="126988"/>
            <a:ext cx="1775078" cy="1165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9BB84-AA92-AF44-8089-35C1E2C0E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988" y="2747598"/>
            <a:ext cx="1616034" cy="15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18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Alineando Conceptos Guía Scrum 2020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4032C-FB14-FF43-AE1C-ABB620B6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202" y="646265"/>
            <a:ext cx="8783595" cy="61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91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583548-69CF-2748-A29B-8EDEAAEAA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Corazón de la Agilidad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719CF-BE32-2541-AEC9-B6783E56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41" y="795000"/>
            <a:ext cx="5618566" cy="54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9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Corazón de la Agilidad</a:t>
            </a:r>
          </a:p>
        </p:txBody>
      </p:sp>
      <p:pic>
        <p:nvPicPr>
          <p:cNvPr id="1026" name="Picture 2" descr="Colabora - El corazón de la Agilidad">
            <a:extLst>
              <a:ext uri="{FF2B5EF4-FFF2-40B4-BE49-F238E27FC236}">
                <a16:creationId xmlns:a16="http://schemas.microsoft.com/office/drawing/2014/main" id="{0D07D911-5E99-064A-B8E0-4A8199C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14" y="810124"/>
            <a:ext cx="7242048" cy="543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8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Corazón de la Agilidad</a:t>
            </a:r>
          </a:p>
        </p:txBody>
      </p:sp>
      <p:pic>
        <p:nvPicPr>
          <p:cNvPr id="2050" name="Picture 2" descr="Entrega - El corazón de la Agilidad">
            <a:extLst>
              <a:ext uri="{FF2B5EF4-FFF2-40B4-BE49-F238E27FC236}">
                <a16:creationId xmlns:a16="http://schemas.microsoft.com/office/drawing/2014/main" id="{24A08282-B604-DC40-BB93-E1F1DEEA8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979" y="810126"/>
            <a:ext cx="7411452" cy="555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0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Corazón de la Agilidad</a:t>
            </a:r>
          </a:p>
        </p:txBody>
      </p:sp>
      <p:pic>
        <p:nvPicPr>
          <p:cNvPr id="3074" name="Picture 2" descr="Reflexiona - El corazón de la Agilidad">
            <a:extLst>
              <a:ext uri="{FF2B5EF4-FFF2-40B4-BE49-F238E27FC236}">
                <a16:creationId xmlns:a16="http://schemas.microsoft.com/office/drawing/2014/main" id="{CA93937B-E93E-7E45-9096-5B0372491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109" y="661736"/>
            <a:ext cx="7507705" cy="563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5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Corazón de la Agilidad</a:t>
            </a:r>
          </a:p>
        </p:txBody>
      </p:sp>
      <p:pic>
        <p:nvPicPr>
          <p:cNvPr id="4098" name="Picture 2" descr="Mejora - El corazón de la Agilidad">
            <a:extLst>
              <a:ext uri="{FF2B5EF4-FFF2-40B4-BE49-F238E27FC236}">
                <a16:creationId xmlns:a16="http://schemas.microsoft.com/office/drawing/2014/main" id="{EBA5772B-E7C1-6D46-AA6A-70815F38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674" y="803304"/>
            <a:ext cx="7243009" cy="54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3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8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9721CA-E283-0A41-87C2-83EF981DEC05}"/>
              </a:ext>
            </a:extLst>
          </p:cNvPr>
          <p:cNvSpPr/>
          <p:nvPr/>
        </p:nvSpPr>
        <p:spPr>
          <a:xfrm>
            <a:off x="504978" y="918927"/>
            <a:ext cx="10194284" cy="378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Ice </a:t>
            </a:r>
            <a:r>
              <a:rPr lang="es-ES_tradnl" dirty="0" err="1">
                <a:solidFill>
                  <a:srgbClr val="1D2631"/>
                </a:solidFill>
              </a:rPr>
              <a:t>Breaker</a:t>
            </a:r>
            <a:endParaRPr lang="es-ES_tradnl" dirty="0">
              <a:solidFill>
                <a:srgbClr val="1D263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Organización Ceremonias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Objetivo de los Objetivos del Producto del equipo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Visión y Objetivos de los Productos del equipo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Valores del Equipo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 err="1">
                <a:solidFill>
                  <a:srgbClr val="1D2631"/>
                </a:solidFill>
              </a:rPr>
              <a:t>Definition</a:t>
            </a:r>
            <a:r>
              <a:rPr lang="es-ES_tradnl" dirty="0">
                <a:solidFill>
                  <a:srgbClr val="1D2631"/>
                </a:solidFill>
              </a:rPr>
              <a:t> of </a:t>
            </a:r>
            <a:r>
              <a:rPr lang="es-ES_tradnl" dirty="0" err="1">
                <a:solidFill>
                  <a:srgbClr val="1D2631"/>
                </a:solidFill>
              </a:rPr>
              <a:t>Ready</a:t>
            </a:r>
            <a:endParaRPr lang="es-ES_tradnl" dirty="0">
              <a:solidFill>
                <a:srgbClr val="1D263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 err="1">
                <a:solidFill>
                  <a:srgbClr val="1D2631"/>
                </a:solidFill>
              </a:rPr>
              <a:t>Definition</a:t>
            </a:r>
            <a:r>
              <a:rPr lang="es-ES_tradnl" dirty="0">
                <a:solidFill>
                  <a:srgbClr val="1D2631"/>
                </a:solidFill>
              </a:rPr>
              <a:t> of Done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Alineando Conceptos Guía Scrum 2020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s-ES_tradnl" dirty="0">
                <a:solidFill>
                  <a:srgbClr val="1D2631"/>
                </a:solidFill>
              </a:rPr>
              <a:t>Corazón de la Agilidad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468B8-5CD2-4E49-9C45-33B0F862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51" y="1344769"/>
            <a:ext cx="3924379" cy="28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76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Ice </a:t>
            </a:r>
            <a:r>
              <a:rPr lang="es-ES_tradnl" dirty="0" err="1"/>
              <a:t>Breaker</a:t>
            </a:r>
            <a:endParaRPr lang="es-ES_trad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2CD325-6915-BC4D-A78A-AEC4E7D8C8C1}"/>
              </a:ext>
            </a:extLst>
          </p:cNvPr>
          <p:cNvSpPr/>
          <p:nvPr/>
        </p:nvSpPr>
        <p:spPr>
          <a:xfrm>
            <a:off x="504978" y="930354"/>
            <a:ext cx="8045792" cy="21184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_tradnl" dirty="0">
                <a:solidFill>
                  <a:srgbClr val="1D2631"/>
                </a:solidFill>
              </a:rPr>
              <a:t>¿Cuál es su nombre?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_tradnl" dirty="0">
                <a:solidFill>
                  <a:srgbClr val="1D2631"/>
                </a:solidFill>
              </a:rPr>
              <a:t>¿De dónde es?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_tradnl" dirty="0">
                <a:solidFill>
                  <a:srgbClr val="1D2631"/>
                </a:solidFill>
              </a:rPr>
              <a:t>¿Cómo se describe a sí mismo?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_tradnl" dirty="0">
                <a:solidFill>
                  <a:srgbClr val="1D2631"/>
                </a:solidFill>
              </a:rPr>
              <a:t>¿Qué país le gustaría visitar si tuviera presupuesto ilimitado?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_tradnl" dirty="0">
                <a:solidFill>
                  <a:srgbClr val="1D2631"/>
                </a:solidFill>
              </a:rPr>
              <a:t>¿Cuál fue la última serie/película que vio?, y que le llamo más la atención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67CD5-638F-CA40-AE8B-5B1AB2EF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10" y="3171257"/>
            <a:ext cx="7516380" cy="29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6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Organización Ceremonias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D09127-1830-6544-BB2F-22267C492943}"/>
              </a:ext>
            </a:extLst>
          </p:cNvPr>
          <p:cNvSpPr/>
          <p:nvPr/>
        </p:nvSpPr>
        <p:spPr>
          <a:xfrm>
            <a:off x="581407" y="1121336"/>
            <a:ext cx="399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>
                <a:solidFill>
                  <a:srgbClr val="1D2631"/>
                </a:solidFill>
              </a:rPr>
              <a:t>Trabajaremos </a:t>
            </a:r>
            <a:r>
              <a:rPr lang="es-ES_tradnl" b="1" dirty="0">
                <a:solidFill>
                  <a:srgbClr val="1D2631"/>
                </a:solidFill>
              </a:rPr>
              <a:t>como </a:t>
            </a:r>
            <a:r>
              <a:rPr lang="es-ES_tradnl" b="1" u="sng" dirty="0">
                <a:solidFill>
                  <a:srgbClr val="1D2631"/>
                </a:solidFill>
              </a:rPr>
              <a:t>Equipo Scrum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01AE96-D812-A744-AAAB-45A19C4E7BF3}"/>
              </a:ext>
            </a:extLst>
          </p:cNvPr>
          <p:cNvSpPr/>
          <p:nvPr/>
        </p:nvSpPr>
        <p:spPr>
          <a:xfrm>
            <a:off x="1386370" y="2069106"/>
            <a:ext cx="1486894" cy="826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Daily</a:t>
            </a:r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14CE6-3D72-C349-A10D-5053B0BE99D8}"/>
              </a:ext>
            </a:extLst>
          </p:cNvPr>
          <p:cNvSpPr/>
          <p:nvPr/>
        </p:nvSpPr>
        <p:spPr>
          <a:xfrm>
            <a:off x="3216494" y="2069105"/>
            <a:ext cx="1745119" cy="826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Refinamientos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BDB3DE-1EB7-5546-A15B-5F043EA453D6}"/>
              </a:ext>
            </a:extLst>
          </p:cNvPr>
          <p:cNvSpPr/>
          <p:nvPr/>
        </p:nvSpPr>
        <p:spPr>
          <a:xfrm>
            <a:off x="5269823" y="2069104"/>
            <a:ext cx="1486894" cy="826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Review</a:t>
            </a:r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64E32-6E72-7B42-964E-4840E9898C3C}"/>
              </a:ext>
            </a:extLst>
          </p:cNvPr>
          <p:cNvSpPr/>
          <p:nvPr/>
        </p:nvSpPr>
        <p:spPr>
          <a:xfrm>
            <a:off x="7064927" y="2069104"/>
            <a:ext cx="1633800" cy="826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Retrospectiva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8A4B8-B95F-1F48-B4A6-7AC9C5C6E878}"/>
              </a:ext>
            </a:extLst>
          </p:cNvPr>
          <p:cNvSpPr/>
          <p:nvPr/>
        </p:nvSpPr>
        <p:spPr>
          <a:xfrm>
            <a:off x="9036850" y="2069103"/>
            <a:ext cx="1486894" cy="826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Planning</a:t>
            </a:r>
            <a:endParaRPr lang="es-ES_trad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74301-FBD1-084A-9D36-5B83C7FD1984}"/>
              </a:ext>
            </a:extLst>
          </p:cNvPr>
          <p:cNvSpPr/>
          <p:nvPr/>
        </p:nvSpPr>
        <p:spPr>
          <a:xfrm>
            <a:off x="1301132" y="3633746"/>
            <a:ext cx="1667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 dirty="0">
                <a:solidFill>
                  <a:srgbClr val="1D2631"/>
                </a:solidFill>
              </a:rPr>
              <a:t>Todos los días</a:t>
            </a:r>
          </a:p>
          <a:p>
            <a:pPr algn="ctr"/>
            <a:r>
              <a:rPr lang="es-ES_tradnl" sz="1400" b="1" dirty="0">
                <a:solidFill>
                  <a:schemeClr val="accent1"/>
                </a:solidFill>
              </a:rPr>
              <a:t>8:30am – 8:45am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EDBB01-18CB-ED49-BFD0-9610D1C882CF}"/>
              </a:ext>
            </a:extLst>
          </p:cNvPr>
          <p:cNvCxnSpPr>
            <a:stCxn id="4" idx="2"/>
          </p:cNvCxnSpPr>
          <p:nvPr/>
        </p:nvCxnSpPr>
        <p:spPr>
          <a:xfrm>
            <a:off x="2129817" y="2896041"/>
            <a:ext cx="0" cy="737705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C82A-DA41-0149-94F7-51989D08E19C}"/>
              </a:ext>
            </a:extLst>
          </p:cNvPr>
          <p:cNvSpPr/>
          <p:nvPr/>
        </p:nvSpPr>
        <p:spPr>
          <a:xfrm>
            <a:off x="3281731" y="3633746"/>
            <a:ext cx="1670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 dirty="0">
                <a:solidFill>
                  <a:srgbClr val="1D2631"/>
                </a:solidFill>
              </a:rPr>
              <a:t>Todos los Jueves</a:t>
            </a:r>
          </a:p>
          <a:p>
            <a:pPr algn="ctr"/>
            <a:r>
              <a:rPr lang="es-ES_tradnl" sz="1400" b="1" dirty="0">
                <a:solidFill>
                  <a:schemeClr val="accent1"/>
                </a:solidFill>
              </a:rPr>
              <a:t>9am – 12md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380ED-CC04-2744-BE1B-8CB2109C14FA}"/>
              </a:ext>
            </a:extLst>
          </p:cNvPr>
          <p:cNvCxnSpPr/>
          <p:nvPr/>
        </p:nvCxnSpPr>
        <p:spPr>
          <a:xfrm>
            <a:off x="4103810" y="2896041"/>
            <a:ext cx="0" cy="737705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1023187-B4DF-5741-A8D1-A15EF2DAF0EA}"/>
              </a:ext>
            </a:extLst>
          </p:cNvPr>
          <p:cNvSpPr/>
          <p:nvPr/>
        </p:nvSpPr>
        <p:spPr>
          <a:xfrm>
            <a:off x="5158460" y="3633746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 dirty="0">
                <a:solidFill>
                  <a:srgbClr val="1D2631"/>
                </a:solidFill>
              </a:rPr>
              <a:t>Lunes cada 2 </a:t>
            </a:r>
            <a:r>
              <a:rPr lang="es-ES_tradnl" sz="1400" b="1" dirty="0" err="1">
                <a:solidFill>
                  <a:srgbClr val="1D2631"/>
                </a:solidFill>
              </a:rPr>
              <a:t>sem</a:t>
            </a:r>
            <a:r>
              <a:rPr lang="es-ES_tradnl" sz="1400" b="1" dirty="0">
                <a:solidFill>
                  <a:srgbClr val="1D2631"/>
                </a:solidFill>
              </a:rPr>
              <a:t>.</a:t>
            </a:r>
          </a:p>
          <a:p>
            <a:pPr algn="ctr"/>
            <a:r>
              <a:rPr lang="es-ES_tradnl" sz="1400" b="1" dirty="0">
                <a:solidFill>
                  <a:schemeClr val="accent1"/>
                </a:solidFill>
              </a:rPr>
              <a:t>1:30pm – 2:30pm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86287F-E178-8249-91EA-334EDED4304E}"/>
              </a:ext>
            </a:extLst>
          </p:cNvPr>
          <p:cNvCxnSpPr/>
          <p:nvPr/>
        </p:nvCxnSpPr>
        <p:spPr>
          <a:xfrm>
            <a:off x="6040845" y="2896041"/>
            <a:ext cx="0" cy="737705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77B07E-443E-DD41-9959-58B55FEC845C}"/>
              </a:ext>
            </a:extLst>
          </p:cNvPr>
          <p:cNvSpPr/>
          <p:nvPr/>
        </p:nvSpPr>
        <p:spPr>
          <a:xfrm>
            <a:off x="7018895" y="3633746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 dirty="0">
                <a:solidFill>
                  <a:srgbClr val="1D2631"/>
                </a:solidFill>
              </a:rPr>
              <a:t>Lunes cada 2 </a:t>
            </a:r>
            <a:r>
              <a:rPr lang="es-ES_tradnl" sz="1400" b="1" dirty="0" err="1">
                <a:solidFill>
                  <a:srgbClr val="1D2631"/>
                </a:solidFill>
              </a:rPr>
              <a:t>sem</a:t>
            </a:r>
            <a:r>
              <a:rPr lang="es-ES_tradnl" sz="1400" b="1" dirty="0">
                <a:solidFill>
                  <a:srgbClr val="1D2631"/>
                </a:solidFill>
              </a:rPr>
              <a:t>.</a:t>
            </a:r>
          </a:p>
          <a:p>
            <a:pPr algn="ctr"/>
            <a:r>
              <a:rPr lang="es-ES_tradnl" sz="1400" b="1" dirty="0">
                <a:solidFill>
                  <a:schemeClr val="accent1"/>
                </a:solidFill>
              </a:rPr>
              <a:t>2:30pm – 3:30pm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5E45B7-3EAC-BE41-84FE-54FD2D6D9DD9}"/>
              </a:ext>
            </a:extLst>
          </p:cNvPr>
          <p:cNvCxnSpPr/>
          <p:nvPr/>
        </p:nvCxnSpPr>
        <p:spPr>
          <a:xfrm>
            <a:off x="7901281" y="2896041"/>
            <a:ext cx="0" cy="737705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7AEEEE3-2612-7B42-B1BE-EF4B1CDC4D12}"/>
              </a:ext>
            </a:extLst>
          </p:cNvPr>
          <p:cNvSpPr/>
          <p:nvPr/>
        </p:nvSpPr>
        <p:spPr>
          <a:xfrm>
            <a:off x="8917535" y="3633746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400" b="1" dirty="0">
                <a:solidFill>
                  <a:srgbClr val="1D2631"/>
                </a:solidFill>
              </a:rPr>
              <a:t>Lunes cada 2 </a:t>
            </a:r>
            <a:r>
              <a:rPr lang="es-ES_tradnl" sz="1400" b="1" dirty="0" err="1">
                <a:solidFill>
                  <a:srgbClr val="1D2631"/>
                </a:solidFill>
              </a:rPr>
              <a:t>sem</a:t>
            </a:r>
            <a:r>
              <a:rPr lang="es-ES_tradnl" sz="1400" b="1" dirty="0">
                <a:solidFill>
                  <a:srgbClr val="1D2631"/>
                </a:solidFill>
              </a:rPr>
              <a:t>.</a:t>
            </a:r>
          </a:p>
          <a:p>
            <a:pPr algn="ctr"/>
            <a:r>
              <a:rPr lang="es-ES_tradnl" sz="1400" b="1" dirty="0">
                <a:solidFill>
                  <a:schemeClr val="accent1"/>
                </a:solidFill>
              </a:rPr>
              <a:t>3:30pm – 5:30pm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E31223-B917-DC48-B03E-2A59D57CCDCA}"/>
              </a:ext>
            </a:extLst>
          </p:cNvPr>
          <p:cNvCxnSpPr/>
          <p:nvPr/>
        </p:nvCxnSpPr>
        <p:spPr>
          <a:xfrm>
            <a:off x="9799921" y="2896041"/>
            <a:ext cx="0" cy="737705"/>
          </a:xfrm>
          <a:prstGeom prst="line">
            <a:avLst/>
          </a:prstGeom>
          <a:ln w="9525" cap="flat" cmpd="sng" algn="ctr">
            <a:solidFill>
              <a:schemeClr val="tx2">
                <a:lumMod val="75000"/>
              </a:schemeClr>
            </a:solidFill>
            <a:prstDash val="dash"/>
            <a:round/>
            <a:headEnd type="diamond" w="med" len="med"/>
            <a:tailEnd type="diamond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B8D3CC06-0372-624C-9FBA-1B2910C79B1F}"/>
              </a:ext>
            </a:extLst>
          </p:cNvPr>
          <p:cNvSpPr/>
          <p:nvPr/>
        </p:nvSpPr>
        <p:spPr>
          <a:xfrm rot="5400000">
            <a:off x="7726410" y="2377556"/>
            <a:ext cx="455594" cy="3826724"/>
          </a:xfrm>
          <a:prstGeom prst="rightBrace">
            <a:avLst>
              <a:gd name="adj1" fmla="val 8333"/>
              <a:gd name="adj2" fmla="val 49794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F88238-A235-4349-B6FB-89B0788C250E}"/>
              </a:ext>
            </a:extLst>
          </p:cNvPr>
          <p:cNvSpPr/>
          <p:nvPr/>
        </p:nvSpPr>
        <p:spPr>
          <a:xfrm>
            <a:off x="6360762" y="4419100"/>
            <a:ext cx="3389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Aplicaremos Técnica </a:t>
            </a:r>
            <a:r>
              <a:rPr lang="es-ES_tradnl" sz="1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Pomodoro</a:t>
            </a:r>
            <a:r>
              <a:rPr lang="es-ES_tradnl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s-ES_tradnl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71A09DE-21D9-964C-B372-FBFDB3EF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762" y="4752986"/>
            <a:ext cx="974510" cy="10712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2B3F30-E40B-6541-A9A0-C79777ED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029" y="4801794"/>
            <a:ext cx="913642" cy="10224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D01E766-69AD-304C-9D84-C4AFC846CAD6}"/>
              </a:ext>
            </a:extLst>
          </p:cNvPr>
          <p:cNvSpPr/>
          <p:nvPr/>
        </p:nvSpPr>
        <p:spPr>
          <a:xfrm>
            <a:off x="7712404" y="4894671"/>
            <a:ext cx="4667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 err="1">
                <a:solidFill>
                  <a:srgbClr val="1D2631"/>
                </a:solidFill>
              </a:rPr>
              <a:t>ó</a:t>
            </a:r>
            <a:endParaRPr lang="es-ES_tradnl" sz="4400" dirty="0">
              <a:solidFill>
                <a:srgbClr val="1D26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4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2" grpId="0"/>
      <p:bldP spid="14" grpId="0"/>
      <p:bldP spid="16" grpId="0"/>
      <p:bldP spid="18" grpId="0"/>
      <p:bldP spid="20" grpId="0" animBg="1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/>
              <a:t>Review</a:t>
            </a:r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11462-73EF-B348-8AE1-36EB1FAF1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18" y="1965739"/>
            <a:ext cx="6247274" cy="4118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33DC6B-E4EA-9E44-AD63-F7DC9A11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862" y="3318985"/>
            <a:ext cx="3772984" cy="2765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EEC446-8411-0F47-B08A-C55141C7B007}"/>
              </a:ext>
            </a:extLst>
          </p:cNvPr>
          <p:cNvSpPr/>
          <p:nvPr/>
        </p:nvSpPr>
        <p:spPr>
          <a:xfrm>
            <a:off x="581407" y="1121336"/>
            <a:ext cx="6951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1D2631"/>
                </a:solidFill>
              </a:rPr>
              <a:t>Tendremos invitados especiales (</a:t>
            </a:r>
            <a:r>
              <a:rPr lang="es-ES_tradnl" b="1" dirty="0" err="1">
                <a:solidFill>
                  <a:srgbClr val="1D2631"/>
                </a:solidFill>
              </a:rPr>
              <a:t>Stakeholders</a:t>
            </a:r>
            <a:r>
              <a:rPr lang="es-ES_tradnl" b="1" dirty="0">
                <a:solidFill>
                  <a:srgbClr val="1D2631"/>
                </a:solidFill>
              </a:rPr>
              <a:t> </a:t>
            </a:r>
            <a:r>
              <a:rPr lang="es-ES_tradnl" b="1" dirty="0" err="1">
                <a:solidFill>
                  <a:srgbClr val="1D2631"/>
                </a:solidFill>
              </a:rPr>
              <a:t>ó</a:t>
            </a:r>
            <a:r>
              <a:rPr lang="es-ES_tradnl" b="1" dirty="0">
                <a:solidFill>
                  <a:srgbClr val="1D2631"/>
                </a:solidFill>
              </a:rPr>
              <a:t> Interesados)</a:t>
            </a:r>
            <a:endParaRPr lang="es-ES_tradnl" b="1" u="sng" dirty="0">
              <a:solidFill>
                <a:srgbClr val="1D263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1E3FCE-6E08-F641-88BF-D137D7A33A20}"/>
              </a:ext>
            </a:extLst>
          </p:cNvPr>
          <p:cNvSpPr/>
          <p:nvPr/>
        </p:nvSpPr>
        <p:spPr>
          <a:xfrm>
            <a:off x="8267849" y="1742614"/>
            <a:ext cx="2117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b="1" u="sng" dirty="0" err="1">
                <a:solidFill>
                  <a:schemeClr val="accent1"/>
                </a:solidFill>
              </a:rPr>
              <a:t>Stakeholders</a:t>
            </a:r>
            <a:endParaRPr lang="es-ES_tradnl" sz="2400" u="sng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CBF39A-0FB1-8444-AEAD-3ADCF97B3C08}"/>
              </a:ext>
            </a:extLst>
          </p:cNvPr>
          <p:cNvSpPr/>
          <p:nvPr/>
        </p:nvSpPr>
        <p:spPr>
          <a:xfrm>
            <a:off x="2365599" y="1797959"/>
            <a:ext cx="229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b="1" u="sng" dirty="0">
                <a:solidFill>
                  <a:schemeClr val="accent1"/>
                </a:solidFill>
              </a:rPr>
              <a:t>Break </a:t>
            </a:r>
            <a:r>
              <a:rPr lang="es-ES_tradnl" sz="2400" b="1" u="sng" dirty="0" err="1">
                <a:solidFill>
                  <a:schemeClr val="accent1"/>
                </a:solidFill>
              </a:rPr>
              <a:t>the</a:t>
            </a:r>
            <a:r>
              <a:rPr lang="es-ES_tradnl" sz="2400" b="1" u="sng" dirty="0">
                <a:solidFill>
                  <a:schemeClr val="accent1"/>
                </a:solidFill>
              </a:rPr>
              <a:t> Wall</a:t>
            </a:r>
            <a:endParaRPr lang="es-ES_tradnl" sz="2400" u="sng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76F13A-0334-1B4A-A0D2-99414A7467B9}"/>
              </a:ext>
            </a:extLst>
          </p:cNvPr>
          <p:cNvSpPr/>
          <p:nvPr/>
        </p:nvSpPr>
        <p:spPr>
          <a:xfrm>
            <a:off x="7656853" y="2397660"/>
            <a:ext cx="1492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1D2631"/>
                </a:solidFill>
              </a:rPr>
              <a:t>Subgerentes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A4E6E7-0B40-6044-BE1E-AB6E2E751E02}"/>
              </a:ext>
            </a:extLst>
          </p:cNvPr>
          <p:cNvSpPr/>
          <p:nvPr/>
        </p:nvSpPr>
        <p:spPr>
          <a:xfrm>
            <a:off x="9638964" y="2401977"/>
            <a:ext cx="14935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rgbClr val="1D2631"/>
                </a:solidFill>
              </a:rPr>
              <a:t>UAC/UADP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06C8BA-60B1-984F-A966-DE071B52BD3E}"/>
              </a:ext>
            </a:extLst>
          </p:cNvPr>
          <p:cNvSpPr/>
          <p:nvPr/>
        </p:nvSpPr>
        <p:spPr>
          <a:xfrm>
            <a:off x="7626073" y="2870249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dirty="0">
                <a:solidFill>
                  <a:srgbClr val="1D2631"/>
                </a:solidFill>
              </a:rPr>
              <a:t>Arquitectos Líderes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F72CC-E995-9A4C-9AAC-CA294B2DFB9B}"/>
              </a:ext>
            </a:extLst>
          </p:cNvPr>
          <p:cNvSpPr/>
          <p:nvPr/>
        </p:nvSpPr>
        <p:spPr>
          <a:xfrm>
            <a:off x="9709442" y="2870249"/>
            <a:ext cx="11176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600" dirty="0">
                <a:solidFill>
                  <a:srgbClr val="1D2631"/>
                </a:solidFill>
              </a:rPr>
              <a:t>Seguridad</a:t>
            </a:r>
          </a:p>
        </p:txBody>
      </p:sp>
    </p:spTree>
    <p:extLst>
      <p:ext uri="{BB962C8B-B14F-4D97-AF65-F5344CB8AC3E}">
        <p14:creationId xmlns:p14="http://schemas.microsoft.com/office/powerpoint/2010/main" val="318076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6"/>
          <p:cNvSpPr txBox="1">
            <a:spLocks noGrp="1"/>
          </p:cNvSpPr>
          <p:nvPr>
            <p:ph type="body" idx="1"/>
          </p:nvPr>
        </p:nvSpPr>
        <p:spPr>
          <a:xfrm>
            <a:off x="113092" y="229172"/>
            <a:ext cx="112860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_tradnl" sz="3600" dirty="0"/>
              <a:t>Objetivos y Visión del Producto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C66E411-5CBA-4916-9A0C-F9A9B5A9505B}"/>
              </a:ext>
            </a:extLst>
          </p:cNvPr>
          <p:cNvGrpSpPr/>
          <p:nvPr/>
        </p:nvGrpSpPr>
        <p:grpSpPr>
          <a:xfrm>
            <a:off x="276314" y="6115987"/>
            <a:ext cx="1538514" cy="633232"/>
            <a:chOff x="276314" y="6115987"/>
            <a:chExt cx="1538514" cy="63323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363FF48D-C07F-4DC8-9C97-7E8583E55C95}"/>
                </a:ext>
              </a:extLst>
            </p:cNvPr>
            <p:cNvSpPr/>
            <p:nvPr/>
          </p:nvSpPr>
          <p:spPr>
            <a:xfrm>
              <a:off x="276314" y="6115987"/>
              <a:ext cx="1538514" cy="6332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02412FC-91E6-45C7-862D-9457C3E6D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44" t="88461" r="21392" b="3098"/>
            <a:stretch/>
          </p:blipFill>
          <p:spPr>
            <a:xfrm>
              <a:off x="488249" y="6207178"/>
              <a:ext cx="1076601" cy="369147"/>
            </a:xfrm>
            <a:prstGeom prst="rect">
              <a:avLst/>
            </a:prstGeom>
          </p:spPr>
        </p:pic>
      </p:grp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91A15A59-AFC7-421B-A4E9-D842679E379E}"/>
              </a:ext>
            </a:extLst>
          </p:cNvPr>
          <p:cNvGraphicFramePr/>
          <p:nvPr/>
        </p:nvGraphicFramePr>
        <p:xfrm>
          <a:off x="2032000" y="11768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áfico 9" descr="Investigación">
            <a:extLst>
              <a:ext uri="{FF2B5EF4-FFF2-40B4-BE49-F238E27FC236}">
                <a16:creationId xmlns:a16="http://schemas.microsoft.com/office/drawing/2014/main" id="{5FBF7B4D-769B-4503-9B34-0CA9B297F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38747" y="832682"/>
            <a:ext cx="914400" cy="914400"/>
          </a:xfrm>
          <a:prstGeom prst="rect">
            <a:avLst/>
          </a:prstGeom>
        </p:spPr>
      </p:pic>
      <p:pic>
        <p:nvPicPr>
          <p:cNvPr id="12" name="Gráfico 11" descr="Business Growth with solid fill">
            <a:extLst>
              <a:ext uri="{FF2B5EF4-FFF2-40B4-BE49-F238E27FC236}">
                <a16:creationId xmlns:a16="http://schemas.microsoft.com/office/drawing/2014/main" id="{0FB003E3-9A0F-4956-89F9-5276DD885B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756092" y="788347"/>
            <a:ext cx="914400" cy="914400"/>
          </a:xfrm>
          <a:prstGeom prst="rect">
            <a:avLst/>
          </a:prstGeom>
        </p:spPr>
      </p:pic>
      <p:pic>
        <p:nvPicPr>
          <p:cNvPr id="14" name="Gráfico 13" descr="Repetir">
            <a:extLst>
              <a:ext uri="{FF2B5EF4-FFF2-40B4-BE49-F238E27FC236}">
                <a16:creationId xmlns:a16="http://schemas.microsoft.com/office/drawing/2014/main" id="{A2EA70B6-D346-4F38-AED2-3274D9EC10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6237" y="8326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Objetivo del Producto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536F2-A83C-3B42-8808-70CB5591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09" t="65676" b="978"/>
          <a:stretch>
            <a:fillRect/>
          </a:stretch>
        </p:blipFill>
        <p:spPr>
          <a:xfrm>
            <a:off x="4448038" y="4706594"/>
            <a:ext cx="1531129" cy="1353812"/>
          </a:xfrm>
          <a:custGeom>
            <a:avLst/>
            <a:gdLst>
              <a:gd name="connsiteX0" fmla="*/ 282540 w 2295845"/>
              <a:gd name="connsiteY0" fmla="*/ 0 h 2029968"/>
              <a:gd name="connsiteX1" fmla="*/ 1014983 w 2295845"/>
              <a:gd name="connsiteY1" fmla="*/ 0 h 2029968"/>
              <a:gd name="connsiteX2" fmla="*/ 1297523 w 2295845"/>
              <a:gd name="connsiteY2" fmla="*/ 287677 h 2029968"/>
              <a:gd name="connsiteX3" fmla="*/ 1580063 w 2295845"/>
              <a:gd name="connsiteY3" fmla="*/ 0 h 2029968"/>
              <a:gd name="connsiteX4" fmla="*/ 2295845 w 2295845"/>
              <a:gd name="connsiteY4" fmla="*/ 0 h 2029968"/>
              <a:gd name="connsiteX5" fmla="*/ 2295845 w 2295845"/>
              <a:gd name="connsiteY5" fmla="*/ 2029968 h 2029968"/>
              <a:gd name="connsiteX6" fmla="*/ 282540 w 2295845"/>
              <a:gd name="connsiteY6" fmla="*/ 2029968 h 2029968"/>
              <a:gd name="connsiteX7" fmla="*/ 282540 w 2295845"/>
              <a:gd name="connsiteY7" fmla="*/ 1302660 h 2029968"/>
              <a:gd name="connsiteX8" fmla="*/ 0 w 2295845"/>
              <a:gd name="connsiteY8" fmla="*/ 1014983 h 2029968"/>
              <a:gd name="connsiteX9" fmla="*/ 282540 w 2295845"/>
              <a:gd name="connsiteY9" fmla="*/ 727306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5845" h="2029968">
                <a:moveTo>
                  <a:pt x="282540" y="0"/>
                </a:moveTo>
                <a:lnTo>
                  <a:pt x="1014983" y="0"/>
                </a:lnTo>
                <a:cubicBezTo>
                  <a:pt x="1014983" y="158880"/>
                  <a:pt x="1141480" y="287677"/>
                  <a:pt x="1297523" y="287677"/>
                </a:cubicBezTo>
                <a:cubicBezTo>
                  <a:pt x="1453566" y="287677"/>
                  <a:pt x="1580063" y="158880"/>
                  <a:pt x="1580063" y="0"/>
                </a:cubicBezTo>
                <a:lnTo>
                  <a:pt x="2295845" y="0"/>
                </a:lnTo>
                <a:lnTo>
                  <a:pt x="2295845" y="2029968"/>
                </a:lnTo>
                <a:lnTo>
                  <a:pt x="282540" y="2029968"/>
                </a:lnTo>
                <a:lnTo>
                  <a:pt x="282540" y="1302660"/>
                </a:lnTo>
                <a:cubicBezTo>
                  <a:pt x="126497" y="1302660"/>
                  <a:pt x="0" y="1173863"/>
                  <a:pt x="0" y="1014983"/>
                </a:cubicBezTo>
                <a:cubicBezTo>
                  <a:pt x="0" y="856103"/>
                  <a:pt x="126497" y="727306"/>
                  <a:pt x="282540" y="727306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62E80-8947-6345-A3D2-CDFD2716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81" r="28686" b="62052"/>
          <a:stretch>
            <a:fillRect/>
          </a:stretch>
        </p:blipFill>
        <p:spPr>
          <a:xfrm>
            <a:off x="1733801" y="4322601"/>
            <a:ext cx="1536887" cy="1540671"/>
          </a:xfrm>
          <a:custGeom>
            <a:avLst/>
            <a:gdLst>
              <a:gd name="connsiteX0" fmla="*/ 0 w 2304478"/>
              <a:gd name="connsiteY0" fmla="*/ 0 h 2310152"/>
              <a:gd name="connsiteX1" fmla="*/ 2029968 w 2304478"/>
              <a:gd name="connsiteY1" fmla="*/ 0 h 2310152"/>
              <a:gd name="connsiteX2" fmla="*/ 2029968 w 2304478"/>
              <a:gd name="connsiteY2" fmla="*/ 739794 h 2310152"/>
              <a:gd name="connsiteX3" fmla="*/ 2304478 w 2304478"/>
              <a:gd name="connsiteY3" fmla="*/ 1013219 h 2310152"/>
              <a:gd name="connsiteX4" fmla="*/ 2029968 w 2304478"/>
              <a:gd name="connsiteY4" fmla="*/ 1286644 h 2310152"/>
              <a:gd name="connsiteX5" fmla="*/ 2029968 w 2304478"/>
              <a:gd name="connsiteY5" fmla="*/ 2027612 h 2310152"/>
              <a:gd name="connsiteX6" fmla="*/ 1302660 w 2304478"/>
              <a:gd name="connsiteY6" fmla="*/ 2027612 h 2310152"/>
              <a:gd name="connsiteX7" fmla="*/ 1014982 w 2304478"/>
              <a:gd name="connsiteY7" fmla="*/ 2310152 h 2310152"/>
              <a:gd name="connsiteX8" fmla="*/ 727306 w 2304478"/>
              <a:gd name="connsiteY8" fmla="*/ 2027612 h 2310152"/>
              <a:gd name="connsiteX9" fmla="*/ 0 w 2304478"/>
              <a:gd name="connsiteY9" fmla="*/ 2027612 h 2310152"/>
              <a:gd name="connsiteX10" fmla="*/ 0 w 2304478"/>
              <a:gd name="connsiteY10" fmla="*/ 1295169 h 2310152"/>
              <a:gd name="connsiteX11" fmla="*/ 287676 w 2304478"/>
              <a:gd name="connsiteY11" fmla="*/ 1012629 h 2310152"/>
              <a:gd name="connsiteX12" fmla="*/ 0 w 2304478"/>
              <a:gd name="connsiteY12" fmla="*/ 730089 h 23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4478" h="2310152">
                <a:moveTo>
                  <a:pt x="0" y="0"/>
                </a:moveTo>
                <a:lnTo>
                  <a:pt x="2029968" y="0"/>
                </a:lnTo>
                <a:lnTo>
                  <a:pt x="2029968" y="739794"/>
                </a:lnTo>
                <a:cubicBezTo>
                  <a:pt x="2181576" y="739794"/>
                  <a:pt x="2304478" y="862211"/>
                  <a:pt x="2304478" y="1013219"/>
                </a:cubicBezTo>
                <a:cubicBezTo>
                  <a:pt x="2304478" y="1164227"/>
                  <a:pt x="2181576" y="1286644"/>
                  <a:pt x="2029968" y="1286644"/>
                </a:cubicBezTo>
                <a:lnTo>
                  <a:pt x="2029968" y="2027612"/>
                </a:lnTo>
                <a:lnTo>
                  <a:pt x="1302660" y="2027612"/>
                </a:lnTo>
                <a:cubicBezTo>
                  <a:pt x="1302660" y="2183655"/>
                  <a:pt x="1173862" y="2310152"/>
                  <a:pt x="1014982" y="2310152"/>
                </a:cubicBezTo>
                <a:cubicBezTo>
                  <a:pt x="856102" y="2310152"/>
                  <a:pt x="727306" y="2183655"/>
                  <a:pt x="727306" y="2027612"/>
                </a:cubicBezTo>
                <a:lnTo>
                  <a:pt x="0" y="2027612"/>
                </a:lnTo>
                <a:lnTo>
                  <a:pt x="0" y="1295169"/>
                </a:lnTo>
                <a:cubicBezTo>
                  <a:pt x="158880" y="1295169"/>
                  <a:pt x="287676" y="1168672"/>
                  <a:pt x="287676" y="1012629"/>
                </a:cubicBezTo>
                <a:cubicBezTo>
                  <a:pt x="287676" y="856586"/>
                  <a:pt x="158880" y="730089"/>
                  <a:pt x="0" y="730089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433E8F-5507-1849-867D-574351D8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" t="67" r="61161" b="66587"/>
          <a:stretch>
            <a:fillRect/>
          </a:stretch>
        </p:blipFill>
        <p:spPr>
          <a:xfrm>
            <a:off x="1955583" y="1923253"/>
            <a:ext cx="1542242" cy="1353812"/>
          </a:xfrm>
          <a:custGeom>
            <a:avLst/>
            <a:gdLst>
              <a:gd name="connsiteX0" fmla="*/ 0 w 2312508"/>
              <a:gd name="connsiteY0" fmla="*/ 0 h 2029968"/>
              <a:gd name="connsiteX1" fmla="*/ 2029968 w 2312508"/>
              <a:gd name="connsiteY1" fmla="*/ 0 h 2029968"/>
              <a:gd name="connsiteX2" fmla="*/ 2029968 w 2312508"/>
              <a:gd name="connsiteY2" fmla="*/ 727308 h 2029968"/>
              <a:gd name="connsiteX3" fmla="*/ 2312508 w 2312508"/>
              <a:gd name="connsiteY3" fmla="*/ 1014985 h 2029968"/>
              <a:gd name="connsiteX4" fmla="*/ 2029968 w 2312508"/>
              <a:gd name="connsiteY4" fmla="*/ 1302662 h 2029968"/>
              <a:gd name="connsiteX5" fmla="*/ 2029968 w 2312508"/>
              <a:gd name="connsiteY5" fmla="*/ 2029968 h 2029968"/>
              <a:gd name="connsiteX6" fmla="*/ 1297525 w 2312508"/>
              <a:gd name="connsiteY6" fmla="*/ 2029968 h 2029968"/>
              <a:gd name="connsiteX7" fmla="*/ 1014985 w 2312508"/>
              <a:gd name="connsiteY7" fmla="*/ 1742291 h 2029968"/>
              <a:gd name="connsiteX8" fmla="*/ 732445 w 2312508"/>
              <a:gd name="connsiteY8" fmla="*/ 2029968 h 2029968"/>
              <a:gd name="connsiteX9" fmla="*/ 0 w 2312508"/>
              <a:gd name="connsiteY9" fmla="*/ 2029968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508" h="2029968">
                <a:moveTo>
                  <a:pt x="0" y="0"/>
                </a:moveTo>
                <a:lnTo>
                  <a:pt x="2029968" y="0"/>
                </a:lnTo>
                <a:lnTo>
                  <a:pt x="2029968" y="727308"/>
                </a:lnTo>
                <a:cubicBezTo>
                  <a:pt x="2186011" y="727308"/>
                  <a:pt x="2312508" y="856105"/>
                  <a:pt x="2312508" y="1014985"/>
                </a:cubicBezTo>
                <a:cubicBezTo>
                  <a:pt x="2312508" y="1173865"/>
                  <a:pt x="2186011" y="1302662"/>
                  <a:pt x="2029968" y="1302662"/>
                </a:cubicBezTo>
                <a:lnTo>
                  <a:pt x="2029968" y="2029968"/>
                </a:lnTo>
                <a:lnTo>
                  <a:pt x="1297525" y="2029968"/>
                </a:lnTo>
                <a:cubicBezTo>
                  <a:pt x="1297525" y="1871088"/>
                  <a:pt x="1171028" y="1742291"/>
                  <a:pt x="1014985" y="1742291"/>
                </a:cubicBezTo>
                <a:cubicBezTo>
                  <a:pt x="858942" y="1742291"/>
                  <a:pt x="732445" y="1871088"/>
                  <a:pt x="732445" y="2029968"/>
                </a:cubicBezTo>
                <a:lnTo>
                  <a:pt x="0" y="2029968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363A9-FF8E-9643-84CF-66491DA6E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74" t="67" b="61946"/>
          <a:stretch>
            <a:fillRect/>
          </a:stretch>
        </p:blipFill>
        <p:spPr>
          <a:xfrm>
            <a:off x="4942841" y="1800501"/>
            <a:ext cx="1353812" cy="1542241"/>
          </a:xfrm>
          <a:custGeom>
            <a:avLst/>
            <a:gdLst>
              <a:gd name="connsiteX0" fmla="*/ 0 w 2029968"/>
              <a:gd name="connsiteY0" fmla="*/ 0 h 2312508"/>
              <a:gd name="connsiteX1" fmla="*/ 2029968 w 2029968"/>
              <a:gd name="connsiteY1" fmla="*/ 0 h 2312508"/>
              <a:gd name="connsiteX2" fmla="*/ 2029968 w 2029968"/>
              <a:gd name="connsiteY2" fmla="*/ 2029968 h 2312508"/>
              <a:gd name="connsiteX3" fmla="*/ 1302660 w 2029968"/>
              <a:gd name="connsiteY3" fmla="*/ 2029968 h 2312508"/>
              <a:gd name="connsiteX4" fmla="*/ 1014983 w 2029968"/>
              <a:gd name="connsiteY4" fmla="*/ 2312508 h 2312508"/>
              <a:gd name="connsiteX5" fmla="*/ 727306 w 2029968"/>
              <a:gd name="connsiteY5" fmla="*/ 2029968 h 2312508"/>
              <a:gd name="connsiteX6" fmla="*/ 0 w 2029968"/>
              <a:gd name="connsiteY6" fmla="*/ 2029968 h 2312508"/>
              <a:gd name="connsiteX7" fmla="*/ 0 w 2029968"/>
              <a:gd name="connsiteY7" fmla="*/ 1297525 h 2312508"/>
              <a:gd name="connsiteX8" fmla="*/ 287677 w 2029968"/>
              <a:gd name="connsiteY8" fmla="*/ 1014985 h 2312508"/>
              <a:gd name="connsiteX9" fmla="*/ 0 w 2029968"/>
              <a:gd name="connsiteY9" fmla="*/ 732445 h 23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968" h="2312508">
                <a:moveTo>
                  <a:pt x="0" y="0"/>
                </a:moveTo>
                <a:lnTo>
                  <a:pt x="2029968" y="0"/>
                </a:lnTo>
                <a:lnTo>
                  <a:pt x="2029968" y="2029968"/>
                </a:lnTo>
                <a:lnTo>
                  <a:pt x="1302660" y="2029968"/>
                </a:lnTo>
                <a:cubicBezTo>
                  <a:pt x="1302660" y="2186011"/>
                  <a:pt x="1173863" y="2312508"/>
                  <a:pt x="1014983" y="2312508"/>
                </a:cubicBezTo>
                <a:cubicBezTo>
                  <a:pt x="856103" y="2312508"/>
                  <a:pt x="727306" y="2186011"/>
                  <a:pt x="727306" y="2029968"/>
                </a:cubicBezTo>
                <a:lnTo>
                  <a:pt x="0" y="2029968"/>
                </a:lnTo>
                <a:lnTo>
                  <a:pt x="0" y="1297525"/>
                </a:lnTo>
                <a:cubicBezTo>
                  <a:pt x="158880" y="1297525"/>
                  <a:pt x="287677" y="1171028"/>
                  <a:pt x="287677" y="1014985"/>
                </a:cubicBezTo>
                <a:cubicBezTo>
                  <a:pt x="287677" y="858942"/>
                  <a:pt x="158880" y="732445"/>
                  <a:pt x="0" y="732445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A2853-12DE-C247-B0E1-DA4B76BD3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" t="28385" r="61136" b="33760"/>
          <a:stretch>
            <a:fillRect/>
          </a:stretch>
        </p:blipFill>
        <p:spPr>
          <a:xfrm>
            <a:off x="3403610" y="2031954"/>
            <a:ext cx="1542242" cy="1536887"/>
          </a:xfrm>
          <a:custGeom>
            <a:avLst/>
            <a:gdLst>
              <a:gd name="connsiteX0" fmla="*/ 1015575 w 2312508"/>
              <a:gd name="connsiteY0" fmla="*/ 0 h 2304479"/>
              <a:gd name="connsiteX1" fmla="*/ 1289000 w 2312508"/>
              <a:gd name="connsiteY1" fmla="*/ 274511 h 2304479"/>
              <a:gd name="connsiteX2" fmla="*/ 2029968 w 2312508"/>
              <a:gd name="connsiteY2" fmla="*/ 274511 h 2304479"/>
              <a:gd name="connsiteX3" fmla="*/ 2029968 w 2312508"/>
              <a:gd name="connsiteY3" fmla="*/ 1001819 h 2304479"/>
              <a:gd name="connsiteX4" fmla="*/ 2312508 w 2312508"/>
              <a:gd name="connsiteY4" fmla="*/ 1289496 h 2304479"/>
              <a:gd name="connsiteX5" fmla="*/ 2029968 w 2312508"/>
              <a:gd name="connsiteY5" fmla="*/ 1577173 h 2304479"/>
              <a:gd name="connsiteX6" fmla="*/ 2029968 w 2312508"/>
              <a:gd name="connsiteY6" fmla="*/ 2304479 h 2304479"/>
              <a:gd name="connsiteX7" fmla="*/ 1297525 w 2312508"/>
              <a:gd name="connsiteY7" fmla="*/ 2304479 h 2304479"/>
              <a:gd name="connsiteX8" fmla="*/ 1014985 w 2312508"/>
              <a:gd name="connsiteY8" fmla="*/ 2016802 h 2304479"/>
              <a:gd name="connsiteX9" fmla="*/ 732445 w 2312508"/>
              <a:gd name="connsiteY9" fmla="*/ 2304479 h 2304479"/>
              <a:gd name="connsiteX10" fmla="*/ 0 w 2312508"/>
              <a:gd name="connsiteY10" fmla="*/ 2304479 h 2304479"/>
              <a:gd name="connsiteX11" fmla="*/ 0 w 2312508"/>
              <a:gd name="connsiteY11" fmla="*/ 274511 h 2304479"/>
              <a:gd name="connsiteX12" fmla="*/ 742150 w 2312508"/>
              <a:gd name="connsiteY12" fmla="*/ 274511 h 2304479"/>
              <a:gd name="connsiteX13" fmla="*/ 1015575 w 2312508"/>
              <a:gd name="connsiteY13" fmla="*/ 0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2508" h="2304479">
                <a:moveTo>
                  <a:pt x="1015575" y="0"/>
                </a:moveTo>
                <a:cubicBezTo>
                  <a:pt x="1166583" y="0"/>
                  <a:pt x="1289000" y="122903"/>
                  <a:pt x="1289000" y="274511"/>
                </a:cubicBezTo>
                <a:lnTo>
                  <a:pt x="2029968" y="274511"/>
                </a:lnTo>
                <a:lnTo>
                  <a:pt x="2029968" y="1001819"/>
                </a:lnTo>
                <a:cubicBezTo>
                  <a:pt x="2186011" y="1001819"/>
                  <a:pt x="2312508" y="1130616"/>
                  <a:pt x="2312508" y="1289496"/>
                </a:cubicBezTo>
                <a:cubicBezTo>
                  <a:pt x="2312508" y="1448376"/>
                  <a:pt x="2186011" y="1577173"/>
                  <a:pt x="2029968" y="1577173"/>
                </a:cubicBezTo>
                <a:lnTo>
                  <a:pt x="2029968" y="2304479"/>
                </a:lnTo>
                <a:lnTo>
                  <a:pt x="1297525" y="2304479"/>
                </a:lnTo>
                <a:cubicBezTo>
                  <a:pt x="1297525" y="2145599"/>
                  <a:pt x="1171028" y="2016802"/>
                  <a:pt x="1014985" y="2016802"/>
                </a:cubicBezTo>
                <a:cubicBezTo>
                  <a:pt x="858942" y="2016802"/>
                  <a:pt x="732445" y="2145599"/>
                  <a:pt x="732445" y="2304479"/>
                </a:cubicBezTo>
                <a:lnTo>
                  <a:pt x="0" y="2304479"/>
                </a:lnTo>
                <a:lnTo>
                  <a:pt x="0" y="274511"/>
                </a:lnTo>
                <a:lnTo>
                  <a:pt x="742150" y="274511"/>
                </a:lnTo>
                <a:cubicBezTo>
                  <a:pt x="742150" y="122903"/>
                  <a:pt x="864567" y="0"/>
                  <a:pt x="1015575" y="0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2D309-36A5-6C44-9446-6623918E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15" t="32816" r="33059" b="29329"/>
          <a:stretch>
            <a:fillRect/>
          </a:stretch>
        </p:blipFill>
        <p:spPr>
          <a:xfrm>
            <a:off x="3308829" y="3677542"/>
            <a:ext cx="1353812" cy="1536887"/>
          </a:xfrm>
          <a:custGeom>
            <a:avLst/>
            <a:gdLst>
              <a:gd name="connsiteX0" fmla="*/ 0 w 2029968"/>
              <a:gd name="connsiteY0" fmla="*/ 0 h 2304479"/>
              <a:gd name="connsiteX1" fmla="*/ 745638 w 2029968"/>
              <a:gd name="connsiteY1" fmla="*/ 0 h 2304479"/>
              <a:gd name="connsiteX2" fmla="*/ 741559 w 2029968"/>
              <a:gd name="connsiteY2" fmla="*/ 40624 h 2304479"/>
              <a:gd name="connsiteX3" fmla="*/ 1014984 w 2029968"/>
              <a:gd name="connsiteY3" fmla="*/ 315135 h 2304479"/>
              <a:gd name="connsiteX4" fmla="*/ 1288409 w 2029968"/>
              <a:gd name="connsiteY4" fmla="*/ 40624 h 2304479"/>
              <a:gd name="connsiteX5" fmla="*/ 1284330 w 2029968"/>
              <a:gd name="connsiteY5" fmla="*/ 0 h 2304479"/>
              <a:gd name="connsiteX6" fmla="*/ 2029968 w 2029968"/>
              <a:gd name="connsiteY6" fmla="*/ 0 h 2304479"/>
              <a:gd name="connsiteX7" fmla="*/ 2029968 w 2029968"/>
              <a:gd name="connsiteY7" fmla="*/ 740549 h 2304479"/>
              <a:gd name="connsiteX8" fmla="*/ 1975609 w 2029968"/>
              <a:gd name="connsiteY8" fmla="*/ 746050 h 2304479"/>
              <a:gd name="connsiteX9" fmla="*/ 1757289 w 2029968"/>
              <a:gd name="connsiteY9" fmla="*/ 1014984 h 2304479"/>
              <a:gd name="connsiteX10" fmla="*/ 1975609 w 2029968"/>
              <a:gd name="connsiteY10" fmla="*/ 1283918 h 2304479"/>
              <a:gd name="connsiteX11" fmla="*/ 2029968 w 2029968"/>
              <a:gd name="connsiteY11" fmla="*/ 1289420 h 2304479"/>
              <a:gd name="connsiteX12" fmla="*/ 2029968 w 2029968"/>
              <a:gd name="connsiteY12" fmla="*/ 2029968 h 2304479"/>
              <a:gd name="connsiteX13" fmla="*/ 1288409 w 2029968"/>
              <a:gd name="connsiteY13" fmla="*/ 2029968 h 2304479"/>
              <a:gd name="connsiteX14" fmla="*/ 1014984 w 2029968"/>
              <a:gd name="connsiteY14" fmla="*/ 2304479 h 2304479"/>
              <a:gd name="connsiteX15" fmla="*/ 741559 w 2029968"/>
              <a:gd name="connsiteY15" fmla="*/ 2029968 h 2304479"/>
              <a:gd name="connsiteX16" fmla="*/ 0 w 2029968"/>
              <a:gd name="connsiteY16" fmla="*/ 2029968 h 2304479"/>
              <a:gd name="connsiteX17" fmla="*/ 0 w 2029968"/>
              <a:gd name="connsiteY17" fmla="*/ 1287606 h 2304479"/>
              <a:gd name="connsiteX18" fmla="*/ 18668 w 2029968"/>
              <a:gd name="connsiteY18" fmla="*/ 1289495 h 2304479"/>
              <a:gd name="connsiteX19" fmla="*/ 292093 w 2029968"/>
              <a:gd name="connsiteY19" fmla="*/ 1014984 h 2304479"/>
              <a:gd name="connsiteX20" fmla="*/ 18668 w 2029968"/>
              <a:gd name="connsiteY20" fmla="*/ 740473 h 2304479"/>
              <a:gd name="connsiteX21" fmla="*/ 0 w 2029968"/>
              <a:gd name="connsiteY21" fmla="*/ 742363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29968" h="2304479">
                <a:moveTo>
                  <a:pt x="0" y="0"/>
                </a:moveTo>
                <a:lnTo>
                  <a:pt x="745638" y="0"/>
                </a:lnTo>
                <a:lnTo>
                  <a:pt x="741559" y="40624"/>
                </a:lnTo>
                <a:cubicBezTo>
                  <a:pt x="741559" y="192232"/>
                  <a:pt x="863976" y="315135"/>
                  <a:pt x="1014984" y="315135"/>
                </a:cubicBezTo>
                <a:cubicBezTo>
                  <a:pt x="1165992" y="315135"/>
                  <a:pt x="1288409" y="192232"/>
                  <a:pt x="1288409" y="40624"/>
                </a:cubicBezTo>
                <a:lnTo>
                  <a:pt x="1284330" y="0"/>
                </a:lnTo>
                <a:lnTo>
                  <a:pt x="2029968" y="0"/>
                </a:lnTo>
                <a:lnTo>
                  <a:pt x="2029968" y="740549"/>
                </a:lnTo>
                <a:lnTo>
                  <a:pt x="1975609" y="746050"/>
                </a:lnTo>
                <a:cubicBezTo>
                  <a:pt x="1851015" y="771648"/>
                  <a:pt x="1757289" y="882327"/>
                  <a:pt x="1757289" y="1014984"/>
                </a:cubicBezTo>
                <a:cubicBezTo>
                  <a:pt x="1757289" y="1147641"/>
                  <a:pt x="1851015" y="1258321"/>
                  <a:pt x="1975609" y="1283918"/>
                </a:cubicBezTo>
                <a:lnTo>
                  <a:pt x="2029968" y="1289420"/>
                </a:lnTo>
                <a:lnTo>
                  <a:pt x="2029968" y="2029968"/>
                </a:lnTo>
                <a:lnTo>
                  <a:pt x="1288409" y="2029968"/>
                </a:lnTo>
                <a:cubicBezTo>
                  <a:pt x="1288409" y="2181576"/>
                  <a:pt x="1165992" y="2304479"/>
                  <a:pt x="1014984" y="2304479"/>
                </a:cubicBezTo>
                <a:cubicBezTo>
                  <a:pt x="863976" y="2304479"/>
                  <a:pt x="741559" y="2181576"/>
                  <a:pt x="741559" y="2029968"/>
                </a:cubicBezTo>
                <a:lnTo>
                  <a:pt x="0" y="2029968"/>
                </a:lnTo>
                <a:lnTo>
                  <a:pt x="0" y="1287606"/>
                </a:lnTo>
                <a:lnTo>
                  <a:pt x="18668" y="1289495"/>
                </a:lnTo>
                <a:cubicBezTo>
                  <a:pt x="169676" y="1289495"/>
                  <a:pt x="292093" y="1166592"/>
                  <a:pt x="292093" y="1014984"/>
                </a:cubicBezTo>
                <a:cubicBezTo>
                  <a:pt x="292093" y="863376"/>
                  <a:pt x="169676" y="740473"/>
                  <a:pt x="18668" y="740473"/>
                </a:cubicBezTo>
                <a:lnTo>
                  <a:pt x="0" y="742363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55CDAA-1F7B-944B-9048-A84EA131D2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34" t="32875" b="29270"/>
          <a:stretch>
            <a:fillRect/>
          </a:stretch>
        </p:blipFill>
        <p:spPr>
          <a:xfrm>
            <a:off x="3085896" y="5273605"/>
            <a:ext cx="1530115" cy="1536887"/>
          </a:xfrm>
          <a:custGeom>
            <a:avLst/>
            <a:gdLst>
              <a:gd name="connsiteX0" fmla="*/ 282540 w 2294324"/>
              <a:gd name="connsiteY0" fmla="*/ 0 h 2304479"/>
              <a:gd name="connsiteX1" fmla="*/ 1014983 w 2294324"/>
              <a:gd name="connsiteY1" fmla="*/ 0 h 2304479"/>
              <a:gd name="connsiteX2" fmla="*/ 1297523 w 2294324"/>
              <a:gd name="connsiteY2" fmla="*/ 287677 h 2304479"/>
              <a:gd name="connsiteX3" fmla="*/ 1580063 w 2294324"/>
              <a:gd name="connsiteY3" fmla="*/ 0 h 2304479"/>
              <a:gd name="connsiteX4" fmla="*/ 2294324 w 2294324"/>
              <a:gd name="connsiteY4" fmla="*/ 0 h 2304479"/>
              <a:gd name="connsiteX5" fmla="*/ 2294324 w 2294324"/>
              <a:gd name="connsiteY5" fmla="*/ 2029968 h 2304479"/>
              <a:gd name="connsiteX6" fmla="*/ 1570358 w 2294324"/>
              <a:gd name="connsiteY6" fmla="*/ 2029968 h 2304479"/>
              <a:gd name="connsiteX7" fmla="*/ 1296933 w 2294324"/>
              <a:gd name="connsiteY7" fmla="*/ 2304479 h 2304479"/>
              <a:gd name="connsiteX8" fmla="*/ 1023508 w 2294324"/>
              <a:gd name="connsiteY8" fmla="*/ 2029968 h 2304479"/>
              <a:gd name="connsiteX9" fmla="*/ 282540 w 2294324"/>
              <a:gd name="connsiteY9" fmla="*/ 2029968 h 2304479"/>
              <a:gd name="connsiteX10" fmla="*/ 282540 w 2294324"/>
              <a:gd name="connsiteY10" fmla="*/ 1302660 h 2304479"/>
              <a:gd name="connsiteX11" fmla="*/ 0 w 2294324"/>
              <a:gd name="connsiteY11" fmla="*/ 1014983 h 2304479"/>
              <a:gd name="connsiteX12" fmla="*/ 282540 w 2294324"/>
              <a:gd name="connsiteY12" fmla="*/ 727306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4324" h="2304479">
                <a:moveTo>
                  <a:pt x="282540" y="0"/>
                </a:moveTo>
                <a:lnTo>
                  <a:pt x="1014983" y="0"/>
                </a:lnTo>
                <a:cubicBezTo>
                  <a:pt x="1014983" y="158880"/>
                  <a:pt x="1141480" y="287677"/>
                  <a:pt x="1297523" y="287677"/>
                </a:cubicBezTo>
                <a:cubicBezTo>
                  <a:pt x="1453566" y="287677"/>
                  <a:pt x="1580063" y="158880"/>
                  <a:pt x="1580063" y="0"/>
                </a:cubicBezTo>
                <a:lnTo>
                  <a:pt x="2294324" y="0"/>
                </a:lnTo>
                <a:lnTo>
                  <a:pt x="2294324" y="2029968"/>
                </a:lnTo>
                <a:lnTo>
                  <a:pt x="1570358" y="2029968"/>
                </a:lnTo>
                <a:cubicBezTo>
                  <a:pt x="1570358" y="2181576"/>
                  <a:pt x="1447941" y="2304479"/>
                  <a:pt x="1296933" y="2304479"/>
                </a:cubicBezTo>
                <a:cubicBezTo>
                  <a:pt x="1145925" y="2304479"/>
                  <a:pt x="1023508" y="2181576"/>
                  <a:pt x="1023508" y="2029968"/>
                </a:cubicBezTo>
                <a:lnTo>
                  <a:pt x="282540" y="2029968"/>
                </a:lnTo>
                <a:lnTo>
                  <a:pt x="282540" y="1302660"/>
                </a:lnTo>
                <a:cubicBezTo>
                  <a:pt x="126497" y="1302660"/>
                  <a:pt x="0" y="1173863"/>
                  <a:pt x="0" y="1014983"/>
                </a:cubicBezTo>
                <a:cubicBezTo>
                  <a:pt x="0" y="856103"/>
                  <a:pt x="126497" y="727306"/>
                  <a:pt x="282540" y="727306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FF0FEF-FC57-E244-8AAE-A623E370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" t="61098" r="65740" b="915"/>
          <a:stretch>
            <a:fillRect/>
          </a:stretch>
        </p:blipFill>
        <p:spPr>
          <a:xfrm>
            <a:off x="5026617" y="3420948"/>
            <a:ext cx="1353812" cy="1542241"/>
          </a:xfrm>
          <a:custGeom>
            <a:avLst/>
            <a:gdLst>
              <a:gd name="connsiteX0" fmla="*/ 1014985 w 2029968"/>
              <a:gd name="connsiteY0" fmla="*/ 0 h 2312508"/>
              <a:gd name="connsiteX1" fmla="*/ 1302662 w 2029968"/>
              <a:gd name="connsiteY1" fmla="*/ 282540 h 2312508"/>
              <a:gd name="connsiteX2" fmla="*/ 2029968 w 2029968"/>
              <a:gd name="connsiteY2" fmla="*/ 282540 h 2312508"/>
              <a:gd name="connsiteX3" fmla="*/ 2029968 w 2029968"/>
              <a:gd name="connsiteY3" fmla="*/ 1014983 h 2312508"/>
              <a:gd name="connsiteX4" fmla="*/ 1742291 w 2029968"/>
              <a:gd name="connsiteY4" fmla="*/ 1297523 h 2312508"/>
              <a:gd name="connsiteX5" fmla="*/ 2029968 w 2029968"/>
              <a:gd name="connsiteY5" fmla="*/ 1580063 h 2312508"/>
              <a:gd name="connsiteX6" fmla="*/ 2029968 w 2029968"/>
              <a:gd name="connsiteY6" fmla="*/ 2312508 h 2312508"/>
              <a:gd name="connsiteX7" fmla="*/ 0 w 2029968"/>
              <a:gd name="connsiteY7" fmla="*/ 2312508 h 2312508"/>
              <a:gd name="connsiteX8" fmla="*/ 0 w 2029968"/>
              <a:gd name="connsiteY8" fmla="*/ 282540 h 2312508"/>
              <a:gd name="connsiteX9" fmla="*/ 727308 w 2029968"/>
              <a:gd name="connsiteY9" fmla="*/ 282540 h 2312508"/>
              <a:gd name="connsiteX10" fmla="*/ 1014985 w 2029968"/>
              <a:gd name="connsiteY10" fmla="*/ 0 h 23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9968" h="2312508">
                <a:moveTo>
                  <a:pt x="1014985" y="0"/>
                </a:moveTo>
                <a:cubicBezTo>
                  <a:pt x="1173865" y="0"/>
                  <a:pt x="1302662" y="126497"/>
                  <a:pt x="1302662" y="282540"/>
                </a:cubicBezTo>
                <a:lnTo>
                  <a:pt x="2029968" y="282540"/>
                </a:lnTo>
                <a:lnTo>
                  <a:pt x="2029968" y="1014983"/>
                </a:lnTo>
                <a:cubicBezTo>
                  <a:pt x="1871088" y="1014983"/>
                  <a:pt x="1742291" y="1141480"/>
                  <a:pt x="1742291" y="1297523"/>
                </a:cubicBezTo>
                <a:cubicBezTo>
                  <a:pt x="1742291" y="1453566"/>
                  <a:pt x="1871088" y="1580063"/>
                  <a:pt x="2029968" y="1580063"/>
                </a:cubicBezTo>
                <a:lnTo>
                  <a:pt x="2029968" y="2312508"/>
                </a:lnTo>
                <a:lnTo>
                  <a:pt x="0" y="2312508"/>
                </a:lnTo>
                <a:lnTo>
                  <a:pt x="0" y="282540"/>
                </a:lnTo>
                <a:lnTo>
                  <a:pt x="727308" y="282540"/>
                </a:lnTo>
                <a:cubicBezTo>
                  <a:pt x="727308" y="126497"/>
                  <a:pt x="856105" y="0"/>
                  <a:pt x="1014985" y="0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FAF53-FD93-1749-B15D-56BEDDE9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02" t="65676" r="32733" b="978"/>
          <a:stretch>
            <a:fillRect/>
          </a:stretch>
        </p:blipFill>
        <p:spPr>
          <a:xfrm>
            <a:off x="1655562" y="3218027"/>
            <a:ext cx="1542242" cy="1353812"/>
          </a:xfrm>
          <a:custGeom>
            <a:avLst/>
            <a:gdLst>
              <a:gd name="connsiteX0" fmla="*/ 282540 w 2312508"/>
              <a:gd name="connsiteY0" fmla="*/ 0 h 2029968"/>
              <a:gd name="connsiteX1" fmla="*/ 1014983 w 2312508"/>
              <a:gd name="connsiteY1" fmla="*/ 0 h 2029968"/>
              <a:gd name="connsiteX2" fmla="*/ 1297523 w 2312508"/>
              <a:gd name="connsiteY2" fmla="*/ 287677 h 2029968"/>
              <a:gd name="connsiteX3" fmla="*/ 1580063 w 2312508"/>
              <a:gd name="connsiteY3" fmla="*/ 0 h 2029968"/>
              <a:gd name="connsiteX4" fmla="*/ 2312508 w 2312508"/>
              <a:gd name="connsiteY4" fmla="*/ 0 h 2029968"/>
              <a:gd name="connsiteX5" fmla="*/ 2312508 w 2312508"/>
              <a:gd name="connsiteY5" fmla="*/ 740473 h 2029968"/>
              <a:gd name="connsiteX6" fmla="*/ 2039083 w 2312508"/>
              <a:gd name="connsiteY6" fmla="*/ 1014984 h 2029968"/>
              <a:gd name="connsiteX7" fmla="*/ 2312508 w 2312508"/>
              <a:gd name="connsiteY7" fmla="*/ 1289495 h 2029968"/>
              <a:gd name="connsiteX8" fmla="*/ 2312508 w 2312508"/>
              <a:gd name="connsiteY8" fmla="*/ 2029968 h 2029968"/>
              <a:gd name="connsiteX9" fmla="*/ 282540 w 2312508"/>
              <a:gd name="connsiteY9" fmla="*/ 2029968 h 2029968"/>
              <a:gd name="connsiteX10" fmla="*/ 282540 w 2312508"/>
              <a:gd name="connsiteY10" fmla="*/ 1302660 h 2029968"/>
              <a:gd name="connsiteX11" fmla="*/ 0 w 2312508"/>
              <a:gd name="connsiteY11" fmla="*/ 1014983 h 2029968"/>
              <a:gd name="connsiteX12" fmla="*/ 282540 w 2312508"/>
              <a:gd name="connsiteY12" fmla="*/ 727306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12508" h="2029968">
                <a:moveTo>
                  <a:pt x="282540" y="0"/>
                </a:moveTo>
                <a:lnTo>
                  <a:pt x="1014983" y="0"/>
                </a:lnTo>
                <a:cubicBezTo>
                  <a:pt x="1014983" y="158880"/>
                  <a:pt x="1141480" y="287677"/>
                  <a:pt x="1297523" y="287677"/>
                </a:cubicBezTo>
                <a:cubicBezTo>
                  <a:pt x="1453566" y="287677"/>
                  <a:pt x="1580063" y="158880"/>
                  <a:pt x="1580063" y="0"/>
                </a:cubicBezTo>
                <a:lnTo>
                  <a:pt x="2312508" y="0"/>
                </a:lnTo>
                <a:lnTo>
                  <a:pt x="2312508" y="740473"/>
                </a:lnTo>
                <a:cubicBezTo>
                  <a:pt x="2161500" y="740473"/>
                  <a:pt x="2039083" y="863376"/>
                  <a:pt x="2039083" y="1014984"/>
                </a:cubicBezTo>
                <a:cubicBezTo>
                  <a:pt x="2039083" y="1166592"/>
                  <a:pt x="2161500" y="1289495"/>
                  <a:pt x="2312508" y="1289495"/>
                </a:cubicBezTo>
                <a:lnTo>
                  <a:pt x="2312508" y="2029968"/>
                </a:lnTo>
                <a:lnTo>
                  <a:pt x="282540" y="2029968"/>
                </a:lnTo>
                <a:lnTo>
                  <a:pt x="282540" y="1302660"/>
                </a:lnTo>
                <a:cubicBezTo>
                  <a:pt x="126497" y="1302660"/>
                  <a:pt x="0" y="1173863"/>
                  <a:pt x="0" y="1014983"/>
                </a:cubicBezTo>
                <a:cubicBezTo>
                  <a:pt x="0" y="856103"/>
                  <a:pt x="126497" y="727306"/>
                  <a:pt x="282540" y="727306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60F196-1F9A-004F-95E1-E16599A0FE49}"/>
              </a:ext>
            </a:extLst>
          </p:cNvPr>
          <p:cNvSpPr/>
          <p:nvPr/>
        </p:nvSpPr>
        <p:spPr>
          <a:xfrm>
            <a:off x="384159" y="1003899"/>
            <a:ext cx="4130298" cy="45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chemeClr val="accent1"/>
                </a:solidFill>
              </a:rPr>
              <a:t>Visión del PO Objetivo del Producto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DC8538-2D14-E44D-BA15-8F41C821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09" t="65676" b="978"/>
          <a:stretch>
            <a:fillRect/>
          </a:stretch>
        </p:blipFill>
        <p:spPr>
          <a:xfrm>
            <a:off x="9963019" y="4490655"/>
            <a:ext cx="1531129" cy="1353812"/>
          </a:xfrm>
          <a:custGeom>
            <a:avLst/>
            <a:gdLst>
              <a:gd name="connsiteX0" fmla="*/ 282540 w 2295845"/>
              <a:gd name="connsiteY0" fmla="*/ 0 h 2029968"/>
              <a:gd name="connsiteX1" fmla="*/ 1014983 w 2295845"/>
              <a:gd name="connsiteY1" fmla="*/ 0 h 2029968"/>
              <a:gd name="connsiteX2" fmla="*/ 1297523 w 2295845"/>
              <a:gd name="connsiteY2" fmla="*/ 287677 h 2029968"/>
              <a:gd name="connsiteX3" fmla="*/ 1580063 w 2295845"/>
              <a:gd name="connsiteY3" fmla="*/ 0 h 2029968"/>
              <a:gd name="connsiteX4" fmla="*/ 2295845 w 2295845"/>
              <a:gd name="connsiteY4" fmla="*/ 0 h 2029968"/>
              <a:gd name="connsiteX5" fmla="*/ 2295845 w 2295845"/>
              <a:gd name="connsiteY5" fmla="*/ 2029968 h 2029968"/>
              <a:gd name="connsiteX6" fmla="*/ 282540 w 2295845"/>
              <a:gd name="connsiteY6" fmla="*/ 2029968 h 2029968"/>
              <a:gd name="connsiteX7" fmla="*/ 282540 w 2295845"/>
              <a:gd name="connsiteY7" fmla="*/ 1302660 h 2029968"/>
              <a:gd name="connsiteX8" fmla="*/ 0 w 2295845"/>
              <a:gd name="connsiteY8" fmla="*/ 1014983 h 2029968"/>
              <a:gd name="connsiteX9" fmla="*/ 282540 w 2295845"/>
              <a:gd name="connsiteY9" fmla="*/ 727306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5845" h="2029968">
                <a:moveTo>
                  <a:pt x="282540" y="0"/>
                </a:moveTo>
                <a:lnTo>
                  <a:pt x="1014983" y="0"/>
                </a:lnTo>
                <a:cubicBezTo>
                  <a:pt x="1014983" y="158880"/>
                  <a:pt x="1141480" y="287677"/>
                  <a:pt x="1297523" y="287677"/>
                </a:cubicBezTo>
                <a:cubicBezTo>
                  <a:pt x="1453566" y="287677"/>
                  <a:pt x="1580063" y="158880"/>
                  <a:pt x="1580063" y="0"/>
                </a:cubicBezTo>
                <a:lnTo>
                  <a:pt x="2295845" y="0"/>
                </a:lnTo>
                <a:lnTo>
                  <a:pt x="2295845" y="2029968"/>
                </a:lnTo>
                <a:lnTo>
                  <a:pt x="282540" y="2029968"/>
                </a:lnTo>
                <a:lnTo>
                  <a:pt x="282540" y="1302660"/>
                </a:lnTo>
                <a:cubicBezTo>
                  <a:pt x="126497" y="1302660"/>
                  <a:pt x="0" y="1173863"/>
                  <a:pt x="0" y="1014983"/>
                </a:cubicBezTo>
                <a:cubicBezTo>
                  <a:pt x="0" y="856103"/>
                  <a:pt x="126497" y="727306"/>
                  <a:pt x="282540" y="727306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40272E-AFFA-DA4C-BFDF-0450031F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81" r="28686" b="62052"/>
          <a:stretch>
            <a:fillRect/>
          </a:stretch>
        </p:blipFill>
        <p:spPr>
          <a:xfrm>
            <a:off x="8754891" y="1743742"/>
            <a:ext cx="1536887" cy="1540671"/>
          </a:xfrm>
          <a:custGeom>
            <a:avLst/>
            <a:gdLst>
              <a:gd name="connsiteX0" fmla="*/ 0 w 2304478"/>
              <a:gd name="connsiteY0" fmla="*/ 0 h 2310152"/>
              <a:gd name="connsiteX1" fmla="*/ 2029968 w 2304478"/>
              <a:gd name="connsiteY1" fmla="*/ 0 h 2310152"/>
              <a:gd name="connsiteX2" fmla="*/ 2029968 w 2304478"/>
              <a:gd name="connsiteY2" fmla="*/ 739794 h 2310152"/>
              <a:gd name="connsiteX3" fmla="*/ 2304478 w 2304478"/>
              <a:gd name="connsiteY3" fmla="*/ 1013219 h 2310152"/>
              <a:gd name="connsiteX4" fmla="*/ 2029968 w 2304478"/>
              <a:gd name="connsiteY4" fmla="*/ 1286644 h 2310152"/>
              <a:gd name="connsiteX5" fmla="*/ 2029968 w 2304478"/>
              <a:gd name="connsiteY5" fmla="*/ 2027612 h 2310152"/>
              <a:gd name="connsiteX6" fmla="*/ 1302660 w 2304478"/>
              <a:gd name="connsiteY6" fmla="*/ 2027612 h 2310152"/>
              <a:gd name="connsiteX7" fmla="*/ 1014982 w 2304478"/>
              <a:gd name="connsiteY7" fmla="*/ 2310152 h 2310152"/>
              <a:gd name="connsiteX8" fmla="*/ 727306 w 2304478"/>
              <a:gd name="connsiteY8" fmla="*/ 2027612 h 2310152"/>
              <a:gd name="connsiteX9" fmla="*/ 0 w 2304478"/>
              <a:gd name="connsiteY9" fmla="*/ 2027612 h 2310152"/>
              <a:gd name="connsiteX10" fmla="*/ 0 w 2304478"/>
              <a:gd name="connsiteY10" fmla="*/ 1295169 h 2310152"/>
              <a:gd name="connsiteX11" fmla="*/ 287676 w 2304478"/>
              <a:gd name="connsiteY11" fmla="*/ 1012629 h 2310152"/>
              <a:gd name="connsiteX12" fmla="*/ 0 w 2304478"/>
              <a:gd name="connsiteY12" fmla="*/ 730089 h 23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04478" h="2310152">
                <a:moveTo>
                  <a:pt x="0" y="0"/>
                </a:moveTo>
                <a:lnTo>
                  <a:pt x="2029968" y="0"/>
                </a:lnTo>
                <a:lnTo>
                  <a:pt x="2029968" y="739794"/>
                </a:lnTo>
                <a:cubicBezTo>
                  <a:pt x="2181576" y="739794"/>
                  <a:pt x="2304478" y="862211"/>
                  <a:pt x="2304478" y="1013219"/>
                </a:cubicBezTo>
                <a:cubicBezTo>
                  <a:pt x="2304478" y="1164227"/>
                  <a:pt x="2181576" y="1286644"/>
                  <a:pt x="2029968" y="1286644"/>
                </a:cubicBezTo>
                <a:lnTo>
                  <a:pt x="2029968" y="2027612"/>
                </a:lnTo>
                <a:lnTo>
                  <a:pt x="1302660" y="2027612"/>
                </a:lnTo>
                <a:cubicBezTo>
                  <a:pt x="1302660" y="2183655"/>
                  <a:pt x="1173862" y="2310152"/>
                  <a:pt x="1014982" y="2310152"/>
                </a:cubicBezTo>
                <a:cubicBezTo>
                  <a:pt x="856102" y="2310152"/>
                  <a:pt x="727306" y="2183655"/>
                  <a:pt x="727306" y="2027612"/>
                </a:cubicBezTo>
                <a:lnTo>
                  <a:pt x="0" y="2027612"/>
                </a:lnTo>
                <a:lnTo>
                  <a:pt x="0" y="1295169"/>
                </a:lnTo>
                <a:cubicBezTo>
                  <a:pt x="158880" y="1295169"/>
                  <a:pt x="287676" y="1168672"/>
                  <a:pt x="287676" y="1012629"/>
                </a:cubicBezTo>
                <a:cubicBezTo>
                  <a:pt x="287676" y="856586"/>
                  <a:pt x="158880" y="730089"/>
                  <a:pt x="0" y="730089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BCC8A-FF9E-3C47-B505-F00FC848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" t="67" r="61161" b="66587"/>
          <a:stretch>
            <a:fillRect/>
          </a:stretch>
        </p:blipFill>
        <p:spPr>
          <a:xfrm>
            <a:off x="7399601" y="1754174"/>
            <a:ext cx="1542242" cy="1353812"/>
          </a:xfrm>
          <a:custGeom>
            <a:avLst/>
            <a:gdLst>
              <a:gd name="connsiteX0" fmla="*/ 0 w 2312508"/>
              <a:gd name="connsiteY0" fmla="*/ 0 h 2029968"/>
              <a:gd name="connsiteX1" fmla="*/ 2029968 w 2312508"/>
              <a:gd name="connsiteY1" fmla="*/ 0 h 2029968"/>
              <a:gd name="connsiteX2" fmla="*/ 2029968 w 2312508"/>
              <a:gd name="connsiteY2" fmla="*/ 727308 h 2029968"/>
              <a:gd name="connsiteX3" fmla="*/ 2312508 w 2312508"/>
              <a:gd name="connsiteY3" fmla="*/ 1014985 h 2029968"/>
              <a:gd name="connsiteX4" fmla="*/ 2029968 w 2312508"/>
              <a:gd name="connsiteY4" fmla="*/ 1302662 h 2029968"/>
              <a:gd name="connsiteX5" fmla="*/ 2029968 w 2312508"/>
              <a:gd name="connsiteY5" fmla="*/ 2029968 h 2029968"/>
              <a:gd name="connsiteX6" fmla="*/ 1297525 w 2312508"/>
              <a:gd name="connsiteY6" fmla="*/ 2029968 h 2029968"/>
              <a:gd name="connsiteX7" fmla="*/ 1014985 w 2312508"/>
              <a:gd name="connsiteY7" fmla="*/ 1742291 h 2029968"/>
              <a:gd name="connsiteX8" fmla="*/ 732445 w 2312508"/>
              <a:gd name="connsiteY8" fmla="*/ 2029968 h 2029968"/>
              <a:gd name="connsiteX9" fmla="*/ 0 w 2312508"/>
              <a:gd name="connsiteY9" fmla="*/ 2029968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2508" h="2029968">
                <a:moveTo>
                  <a:pt x="0" y="0"/>
                </a:moveTo>
                <a:lnTo>
                  <a:pt x="2029968" y="0"/>
                </a:lnTo>
                <a:lnTo>
                  <a:pt x="2029968" y="727308"/>
                </a:lnTo>
                <a:cubicBezTo>
                  <a:pt x="2186011" y="727308"/>
                  <a:pt x="2312508" y="856105"/>
                  <a:pt x="2312508" y="1014985"/>
                </a:cubicBezTo>
                <a:cubicBezTo>
                  <a:pt x="2312508" y="1173865"/>
                  <a:pt x="2186011" y="1302662"/>
                  <a:pt x="2029968" y="1302662"/>
                </a:cubicBezTo>
                <a:lnTo>
                  <a:pt x="2029968" y="2029968"/>
                </a:lnTo>
                <a:lnTo>
                  <a:pt x="1297525" y="2029968"/>
                </a:lnTo>
                <a:cubicBezTo>
                  <a:pt x="1297525" y="1871088"/>
                  <a:pt x="1171028" y="1742291"/>
                  <a:pt x="1014985" y="1742291"/>
                </a:cubicBezTo>
                <a:cubicBezTo>
                  <a:pt x="858942" y="1742291"/>
                  <a:pt x="732445" y="1871088"/>
                  <a:pt x="732445" y="2029968"/>
                </a:cubicBezTo>
                <a:lnTo>
                  <a:pt x="0" y="2029968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250917-89BD-C04F-BB66-1577E0CC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674" t="67" b="61946"/>
          <a:stretch>
            <a:fillRect/>
          </a:stretch>
        </p:blipFill>
        <p:spPr>
          <a:xfrm>
            <a:off x="10132760" y="1742957"/>
            <a:ext cx="1353812" cy="1542241"/>
          </a:xfrm>
          <a:custGeom>
            <a:avLst/>
            <a:gdLst>
              <a:gd name="connsiteX0" fmla="*/ 0 w 2029968"/>
              <a:gd name="connsiteY0" fmla="*/ 0 h 2312508"/>
              <a:gd name="connsiteX1" fmla="*/ 2029968 w 2029968"/>
              <a:gd name="connsiteY1" fmla="*/ 0 h 2312508"/>
              <a:gd name="connsiteX2" fmla="*/ 2029968 w 2029968"/>
              <a:gd name="connsiteY2" fmla="*/ 2029968 h 2312508"/>
              <a:gd name="connsiteX3" fmla="*/ 1302660 w 2029968"/>
              <a:gd name="connsiteY3" fmla="*/ 2029968 h 2312508"/>
              <a:gd name="connsiteX4" fmla="*/ 1014983 w 2029968"/>
              <a:gd name="connsiteY4" fmla="*/ 2312508 h 2312508"/>
              <a:gd name="connsiteX5" fmla="*/ 727306 w 2029968"/>
              <a:gd name="connsiteY5" fmla="*/ 2029968 h 2312508"/>
              <a:gd name="connsiteX6" fmla="*/ 0 w 2029968"/>
              <a:gd name="connsiteY6" fmla="*/ 2029968 h 2312508"/>
              <a:gd name="connsiteX7" fmla="*/ 0 w 2029968"/>
              <a:gd name="connsiteY7" fmla="*/ 1297525 h 2312508"/>
              <a:gd name="connsiteX8" fmla="*/ 287677 w 2029968"/>
              <a:gd name="connsiteY8" fmla="*/ 1014985 h 2312508"/>
              <a:gd name="connsiteX9" fmla="*/ 0 w 2029968"/>
              <a:gd name="connsiteY9" fmla="*/ 732445 h 23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9968" h="2312508">
                <a:moveTo>
                  <a:pt x="0" y="0"/>
                </a:moveTo>
                <a:lnTo>
                  <a:pt x="2029968" y="0"/>
                </a:lnTo>
                <a:lnTo>
                  <a:pt x="2029968" y="2029968"/>
                </a:lnTo>
                <a:lnTo>
                  <a:pt x="1302660" y="2029968"/>
                </a:lnTo>
                <a:cubicBezTo>
                  <a:pt x="1302660" y="2186011"/>
                  <a:pt x="1173863" y="2312508"/>
                  <a:pt x="1014983" y="2312508"/>
                </a:cubicBezTo>
                <a:cubicBezTo>
                  <a:pt x="856103" y="2312508"/>
                  <a:pt x="727306" y="2186011"/>
                  <a:pt x="727306" y="2029968"/>
                </a:cubicBezTo>
                <a:lnTo>
                  <a:pt x="0" y="2029968"/>
                </a:lnTo>
                <a:lnTo>
                  <a:pt x="0" y="1297525"/>
                </a:lnTo>
                <a:cubicBezTo>
                  <a:pt x="158880" y="1297525"/>
                  <a:pt x="287677" y="1171028"/>
                  <a:pt x="287677" y="1014985"/>
                </a:cubicBezTo>
                <a:cubicBezTo>
                  <a:pt x="287677" y="858942"/>
                  <a:pt x="158880" y="732445"/>
                  <a:pt x="0" y="732445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6502E1-37C1-C445-A4E6-0B71013E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9" t="28385" r="61136" b="33760"/>
          <a:stretch>
            <a:fillRect/>
          </a:stretch>
        </p:blipFill>
        <p:spPr>
          <a:xfrm>
            <a:off x="7412013" y="2921180"/>
            <a:ext cx="1542242" cy="1536887"/>
          </a:xfrm>
          <a:custGeom>
            <a:avLst/>
            <a:gdLst>
              <a:gd name="connsiteX0" fmla="*/ 1015575 w 2312508"/>
              <a:gd name="connsiteY0" fmla="*/ 0 h 2304479"/>
              <a:gd name="connsiteX1" fmla="*/ 1289000 w 2312508"/>
              <a:gd name="connsiteY1" fmla="*/ 274511 h 2304479"/>
              <a:gd name="connsiteX2" fmla="*/ 2029968 w 2312508"/>
              <a:gd name="connsiteY2" fmla="*/ 274511 h 2304479"/>
              <a:gd name="connsiteX3" fmla="*/ 2029968 w 2312508"/>
              <a:gd name="connsiteY3" fmla="*/ 1001819 h 2304479"/>
              <a:gd name="connsiteX4" fmla="*/ 2312508 w 2312508"/>
              <a:gd name="connsiteY4" fmla="*/ 1289496 h 2304479"/>
              <a:gd name="connsiteX5" fmla="*/ 2029968 w 2312508"/>
              <a:gd name="connsiteY5" fmla="*/ 1577173 h 2304479"/>
              <a:gd name="connsiteX6" fmla="*/ 2029968 w 2312508"/>
              <a:gd name="connsiteY6" fmla="*/ 2304479 h 2304479"/>
              <a:gd name="connsiteX7" fmla="*/ 1297525 w 2312508"/>
              <a:gd name="connsiteY7" fmla="*/ 2304479 h 2304479"/>
              <a:gd name="connsiteX8" fmla="*/ 1014985 w 2312508"/>
              <a:gd name="connsiteY8" fmla="*/ 2016802 h 2304479"/>
              <a:gd name="connsiteX9" fmla="*/ 732445 w 2312508"/>
              <a:gd name="connsiteY9" fmla="*/ 2304479 h 2304479"/>
              <a:gd name="connsiteX10" fmla="*/ 0 w 2312508"/>
              <a:gd name="connsiteY10" fmla="*/ 2304479 h 2304479"/>
              <a:gd name="connsiteX11" fmla="*/ 0 w 2312508"/>
              <a:gd name="connsiteY11" fmla="*/ 274511 h 2304479"/>
              <a:gd name="connsiteX12" fmla="*/ 742150 w 2312508"/>
              <a:gd name="connsiteY12" fmla="*/ 274511 h 2304479"/>
              <a:gd name="connsiteX13" fmla="*/ 1015575 w 2312508"/>
              <a:gd name="connsiteY13" fmla="*/ 0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12508" h="2304479">
                <a:moveTo>
                  <a:pt x="1015575" y="0"/>
                </a:moveTo>
                <a:cubicBezTo>
                  <a:pt x="1166583" y="0"/>
                  <a:pt x="1289000" y="122903"/>
                  <a:pt x="1289000" y="274511"/>
                </a:cubicBezTo>
                <a:lnTo>
                  <a:pt x="2029968" y="274511"/>
                </a:lnTo>
                <a:lnTo>
                  <a:pt x="2029968" y="1001819"/>
                </a:lnTo>
                <a:cubicBezTo>
                  <a:pt x="2186011" y="1001819"/>
                  <a:pt x="2312508" y="1130616"/>
                  <a:pt x="2312508" y="1289496"/>
                </a:cubicBezTo>
                <a:cubicBezTo>
                  <a:pt x="2312508" y="1448376"/>
                  <a:pt x="2186011" y="1577173"/>
                  <a:pt x="2029968" y="1577173"/>
                </a:cubicBezTo>
                <a:lnTo>
                  <a:pt x="2029968" y="2304479"/>
                </a:lnTo>
                <a:lnTo>
                  <a:pt x="1297525" y="2304479"/>
                </a:lnTo>
                <a:cubicBezTo>
                  <a:pt x="1297525" y="2145599"/>
                  <a:pt x="1171028" y="2016802"/>
                  <a:pt x="1014985" y="2016802"/>
                </a:cubicBezTo>
                <a:cubicBezTo>
                  <a:pt x="858942" y="2016802"/>
                  <a:pt x="732445" y="2145599"/>
                  <a:pt x="732445" y="2304479"/>
                </a:cubicBezTo>
                <a:lnTo>
                  <a:pt x="0" y="2304479"/>
                </a:lnTo>
                <a:lnTo>
                  <a:pt x="0" y="274511"/>
                </a:lnTo>
                <a:lnTo>
                  <a:pt x="742150" y="274511"/>
                </a:lnTo>
                <a:cubicBezTo>
                  <a:pt x="742150" y="122903"/>
                  <a:pt x="864567" y="0"/>
                  <a:pt x="1015575" y="0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856211-CC75-AE48-BB0C-8004BC7D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15" t="32816" r="33059" b="29329"/>
          <a:stretch>
            <a:fillRect/>
          </a:stretch>
        </p:blipFill>
        <p:spPr>
          <a:xfrm>
            <a:off x="8778948" y="3069505"/>
            <a:ext cx="1353812" cy="1536887"/>
          </a:xfrm>
          <a:custGeom>
            <a:avLst/>
            <a:gdLst>
              <a:gd name="connsiteX0" fmla="*/ 0 w 2029968"/>
              <a:gd name="connsiteY0" fmla="*/ 0 h 2304479"/>
              <a:gd name="connsiteX1" fmla="*/ 745638 w 2029968"/>
              <a:gd name="connsiteY1" fmla="*/ 0 h 2304479"/>
              <a:gd name="connsiteX2" fmla="*/ 741559 w 2029968"/>
              <a:gd name="connsiteY2" fmla="*/ 40624 h 2304479"/>
              <a:gd name="connsiteX3" fmla="*/ 1014984 w 2029968"/>
              <a:gd name="connsiteY3" fmla="*/ 315135 h 2304479"/>
              <a:gd name="connsiteX4" fmla="*/ 1288409 w 2029968"/>
              <a:gd name="connsiteY4" fmla="*/ 40624 h 2304479"/>
              <a:gd name="connsiteX5" fmla="*/ 1284330 w 2029968"/>
              <a:gd name="connsiteY5" fmla="*/ 0 h 2304479"/>
              <a:gd name="connsiteX6" fmla="*/ 2029968 w 2029968"/>
              <a:gd name="connsiteY6" fmla="*/ 0 h 2304479"/>
              <a:gd name="connsiteX7" fmla="*/ 2029968 w 2029968"/>
              <a:gd name="connsiteY7" fmla="*/ 740549 h 2304479"/>
              <a:gd name="connsiteX8" fmla="*/ 1975609 w 2029968"/>
              <a:gd name="connsiteY8" fmla="*/ 746050 h 2304479"/>
              <a:gd name="connsiteX9" fmla="*/ 1757289 w 2029968"/>
              <a:gd name="connsiteY9" fmla="*/ 1014984 h 2304479"/>
              <a:gd name="connsiteX10" fmla="*/ 1975609 w 2029968"/>
              <a:gd name="connsiteY10" fmla="*/ 1283918 h 2304479"/>
              <a:gd name="connsiteX11" fmla="*/ 2029968 w 2029968"/>
              <a:gd name="connsiteY11" fmla="*/ 1289420 h 2304479"/>
              <a:gd name="connsiteX12" fmla="*/ 2029968 w 2029968"/>
              <a:gd name="connsiteY12" fmla="*/ 2029968 h 2304479"/>
              <a:gd name="connsiteX13" fmla="*/ 1288409 w 2029968"/>
              <a:gd name="connsiteY13" fmla="*/ 2029968 h 2304479"/>
              <a:gd name="connsiteX14" fmla="*/ 1014984 w 2029968"/>
              <a:gd name="connsiteY14" fmla="*/ 2304479 h 2304479"/>
              <a:gd name="connsiteX15" fmla="*/ 741559 w 2029968"/>
              <a:gd name="connsiteY15" fmla="*/ 2029968 h 2304479"/>
              <a:gd name="connsiteX16" fmla="*/ 0 w 2029968"/>
              <a:gd name="connsiteY16" fmla="*/ 2029968 h 2304479"/>
              <a:gd name="connsiteX17" fmla="*/ 0 w 2029968"/>
              <a:gd name="connsiteY17" fmla="*/ 1287606 h 2304479"/>
              <a:gd name="connsiteX18" fmla="*/ 18668 w 2029968"/>
              <a:gd name="connsiteY18" fmla="*/ 1289495 h 2304479"/>
              <a:gd name="connsiteX19" fmla="*/ 292093 w 2029968"/>
              <a:gd name="connsiteY19" fmla="*/ 1014984 h 2304479"/>
              <a:gd name="connsiteX20" fmla="*/ 18668 w 2029968"/>
              <a:gd name="connsiteY20" fmla="*/ 740473 h 2304479"/>
              <a:gd name="connsiteX21" fmla="*/ 0 w 2029968"/>
              <a:gd name="connsiteY21" fmla="*/ 742363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29968" h="2304479">
                <a:moveTo>
                  <a:pt x="0" y="0"/>
                </a:moveTo>
                <a:lnTo>
                  <a:pt x="745638" y="0"/>
                </a:lnTo>
                <a:lnTo>
                  <a:pt x="741559" y="40624"/>
                </a:lnTo>
                <a:cubicBezTo>
                  <a:pt x="741559" y="192232"/>
                  <a:pt x="863976" y="315135"/>
                  <a:pt x="1014984" y="315135"/>
                </a:cubicBezTo>
                <a:cubicBezTo>
                  <a:pt x="1165992" y="315135"/>
                  <a:pt x="1288409" y="192232"/>
                  <a:pt x="1288409" y="40624"/>
                </a:cubicBezTo>
                <a:lnTo>
                  <a:pt x="1284330" y="0"/>
                </a:lnTo>
                <a:lnTo>
                  <a:pt x="2029968" y="0"/>
                </a:lnTo>
                <a:lnTo>
                  <a:pt x="2029968" y="740549"/>
                </a:lnTo>
                <a:lnTo>
                  <a:pt x="1975609" y="746050"/>
                </a:lnTo>
                <a:cubicBezTo>
                  <a:pt x="1851015" y="771648"/>
                  <a:pt x="1757289" y="882327"/>
                  <a:pt x="1757289" y="1014984"/>
                </a:cubicBezTo>
                <a:cubicBezTo>
                  <a:pt x="1757289" y="1147641"/>
                  <a:pt x="1851015" y="1258321"/>
                  <a:pt x="1975609" y="1283918"/>
                </a:cubicBezTo>
                <a:lnTo>
                  <a:pt x="2029968" y="1289420"/>
                </a:lnTo>
                <a:lnTo>
                  <a:pt x="2029968" y="2029968"/>
                </a:lnTo>
                <a:lnTo>
                  <a:pt x="1288409" y="2029968"/>
                </a:lnTo>
                <a:cubicBezTo>
                  <a:pt x="1288409" y="2181576"/>
                  <a:pt x="1165992" y="2304479"/>
                  <a:pt x="1014984" y="2304479"/>
                </a:cubicBezTo>
                <a:cubicBezTo>
                  <a:pt x="863976" y="2304479"/>
                  <a:pt x="741559" y="2181576"/>
                  <a:pt x="741559" y="2029968"/>
                </a:cubicBezTo>
                <a:lnTo>
                  <a:pt x="0" y="2029968"/>
                </a:lnTo>
                <a:lnTo>
                  <a:pt x="0" y="1287606"/>
                </a:lnTo>
                <a:lnTo>
                  <a:pt x="18668" y="1289495"/>
                </a:lnTo>
                <a:cubicBezTo>
                  <a:pt x="169676" y="1289495"/>
                  <a:pt x="292093" y="1166592"/>
                  <a:pt x="292093" y="1014984"/>
                </a:cubicBezTo>
                <a:cubicBezTo>
                  <a:pt x="292093" y="863376"/>
                  <a:pt x="169676" y="740473"/>
                  <a:pt x="18668" y="740473"/>
                </a:cubicBezTo>
                <a:lnTo>
                  <a:pt x="0" y="742363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B0C0E8-06BB-6847-B8F9-848477187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334" t="32875" b="29270"/>
          <a:stretch>
            <a:fillRect/>
          </a:stretch>
        </p:blipFill>
        <p:spPr>
          <a:xfrm>
            <a:off x="9969580" y="3069505"/>
            <a:ext cx="1530115" cy="1536887"/>
          </a:xfrm>
          <a:custGeom>
            <a:avLst/>
            <a:gdLst>
              <a:gd name="connsiteX0" fmla="*/ 282540 w 2294324"/>
              <a:gd name="connsiteY0" fmla="*/ 0 h 2304479"/>
              <a:gd name="connsiteX1" fmla="*/ 1014983 w 2294324"/>
              <a:gd name="connsiteY1" fmla="*/ 0 h 2304479"/>
              <a:gd name="connsiteX2" fmla="*/ 1297523 w 2294324"/>
              <a:gd name="connsiteY2" fmla="*/ 287677 h 2304479"/>
              <a:gd name="connsiteX3" fmla="*/ 1580063 w 2294324"/>
              <a:gd name="connsiteY3" fmla="*/ 0 h 2304479"/>
              <a:gd name="connsiteX4" fmla="*/ 2294324 w 2294324"/>
              <a:gd name="connsiteY4" fmla="*/ 0 h 2304479"/>
              <a:gd name="connsiteX5" fmla="*/ 2294324 w 2294324"/>
              <a:gd name="connsiteY5" fmla="*/ 2029968 h 2304479"/>
              <a:gd name="connsiteX6" fmla="*/ 1570358 w 2294324"/>
              <a:gd name="connsiteY6" fmla="*/ 2029968 h 2304479"/>
              <a:gd name="connsiteX7" fmla="*/ 1296933 w 2294324"/>
              <a:gd name="connsiteY7" fmla="*/ 2304479 h 2304479"/>
              <a:gd name="connsiteX8" fmla="*/ 1023508 w 2294324"/>
              <a:gd name="connsiteY8" fmla="*/ 2029968 h 2304479"/>
              <a:gd name="connsiteX9" fmla="*/ 282540 w 2294324"/>
              <a:gd name="connsiteY9" fmla="*/ 2029968 h 2304479"/>
              <a:gd name="connsiteX10" fmla="*/ 282540 w 2294324"/>
              <a:gd name="connsiteY10" fmla="*/ 1302660 h 2304479"/>
              <a:gd name="connsiteX11" fmla="*/ 0 w 2294324"/>
              <a:gd name="connsiteY11" fmla="*/ 1014983 h 2304479"/>
              <a:gd name="connsiteX12" fmla="*/ 282540 w 2294324"/>
              <a:gd name="connsiteY12" fmla="*/ 727306 h 230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4324" h="2304479">
                <a:moveTo>
                  <a:pt x="282540" y="0"/>
                </a:moveTo>
                <a:lnTo>
                  <a:pt x="1014983" y="0"/>
                </a:lnTo>
                <a:cubicBezTo>
                  <a:pt x="1014983" y="158880"/>
                  <a:pt x="1141480" y="287677"/>
                  <a:pt x="1297523" y="287677"/>
                </a:cubicBezTo>
                <a:cubicBezTo>
                  <a:pt x="1453566" y="287677"/>
                  <a:pt x="1580063" y="158880"/>
                  <a:pt x="1580063" y="0"/>
                </a:cubicBezTo>
                <a:lnTo>
                  <a:pt x="2294324" y="0"/>
                </a:lnTo>
                <a:lnTo>
                  <a:pt x="2294324" y="2029968"/>
                </a:lnTo>
                <a:lnTo>
                  <a:pt x="1570358" y="2029968"/>
                </a:lnTo>
                <a:cubicBezTo>
                  <a:pt x="1570358" y="2181576"/>
                  <a:pt x="1447941" y="2304479"/>
                  <a:pt x="1296933" y="2304479"/>
                </a:cubicBezTo>
                <a:cubicBezTo>
                  <a:pt x="1145925" y="2304479"/>
                  <a:pt x="1023508" y="2181576"/>
                  <a:pt x="1023508" y="2029968"/>
                </a:cubicBezTo>
                <a:lnTo>
                  <a:pt x="282540" y="2029968"/>
                </a:lnTo>
                <a:lnTo>
                  <a:pt x="282540" y="1302660"/>
                </a:lnTo>
                <a:cubicBezTo>
                  <a:pt x="126497" y="1302660"/>
                  <a:pt x="0" y="1173863"/>
                  <a:pt x="0" y="1014983"/>
                </a:cubicBezTo>
                <a:cubicBezTo>
                  <a:pt x="0" y="856103"/>
                  <a:pt x="126497" y="727306"/>
                  <a:pt x="282540" y="727306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4BD97B-ADA3-C140-AA5D-C19016F63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4" t="61098" r="65740" b="915"/>
          <a:stretch>
            <a:fillRect/>
          </a:stretch>
        </p:blipFill>
        <p:spPr>
          <a:xfrm>
            <a:off x="7418575" y="4269955"/>
            <a:ext cx="1353812" cy="1542241"/>
          </a:xfrm>
          <a:custGeom>
            <a:avLst/>
            <a:gdLst>
              <a:gd name="connsiteX0" fmla="*/ 1014985 w 2029968"/>
              <a:gd name="connsiteY0" fmla="*/ 0 h 2312508"/>
              <a:gd name="connsiteX1" fmla="*/ 1302662 w 2029968"/>
              <a:gd name="connsiteY1" fmla="*/ 282540 h 2312508"/>
              <a:gd name="connsiteX2" fmla="*/ 2029968 w 2029968"/>
              <a:gd name="connsiteY2" fmla="*/ 282540 h 2312508"/>
              <a:gd name="connsiteX3" fmla="*/ 2029968 w 2029968"/>
              <a:gd name="connsiteY3" fmla="*/ 1014983 h 2312508"/>
              <a:gd name="connsiteX4" fmla="*/ 1742291 w 2029968"/>
              <a:gd name="connsiteY4" fmla="*/ 1297523 h 2312508"/>
              <a:gd name="connsiteX5" fmla="*/ 2029968 w 2029968"/>
              <a:gd name="connsiteY5" fmla="*/ 1580063 h 2312508"/>
              <a:gd name="connsiteX6" fmla="*/ 2029968 w 2029968"/>
              <a:gd name="connsiteY6" fmla="*/ 2312508 h 2312508"/>
              <a:gd name="connsiteX7" fmla="*/ 0 w 2029968"/>
              <a:gd name="connsiteY7" fmla="*/ 2312508 h 2312508"/>
              <a:gd name="connsiteX8" fmla="*/ 0 w 2029968"/>
              <a:gd name="connsiteY8" fmla="*/ 282540 h 2312508"/>
              <a:gd name="connsiteX9" fmla="*/ 727308 w 2029968"/>
              <a:gd name="connsiteY9" fmla="*/ 282540 h 2312508"/>
              <a:gd name="connsiteX10" fmla="*/ 1014985 w 2029968"/>
              <a:gd name="connsiteY10" fmla="*/ 0 h 231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9968" h="2312508">
                <a:moveTo>
                  <a:pt x="1014985" y="0"/>
                </a:moveTo>
                <a:cubicBezTo>
                  <a:pt x="1173865" y="0"/>
                  <a:pt x="1302662" y="126497"/>
                  <a:pt x="1302662" y="282540"/>
                </a:cubicBezTo>
                <a:lnTo>
                  <a:pt x="2029968" y="282540"/>
                </a:lnTo>
                <a:lnTo>
                  <a:pt x="2029968" y="1014983"/>
                </a:lnTo>
                <a:cubicBezTo>
                  <a:pt x="1871088" y="1014983"/>
                  <a:pt x="1742291" y="1141480"/>
                  <a:pt x="1742291" y="1297523"/>
                </a:cubicBezTo>
                <a:cubicBezTo>
                  <a:pt x="1742291" y="1453566"/>
                  <a:pt x="1871088" y="1580063"/>
                  <a:pt x="2029968" y="1580063"/>
                </a:cubicBezTo>
                <a:lnTo>
                  <a:pt x="2029968" y="2312508"/>
                </a:lnTo>
                <a:lnTo>
                  <a:pt x="0" y="2312508"/>
                </a:lnTo>
                <a:lnTo>
                  <a:pt x="0" y="282540"/>
                </a:lnTo>
                <a:lnTo>
                  <a:pt x="727308" y="282540"/>
                </a:lnTo>
                <a:cubicBezTo>
                  <a:pt x="727308" y="126497"/>
                  <a:pt x="856105" y="0"/>
                  <a:pt x="1014985" y="0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67012B-ECB3-564F-9BD9-07806B12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02" t="65676" r="32733" b="978"/>
          <a:stretch>
            <a:fillRect/>
          </a:stretch>
        </p:blipFill>
        <p:spPr>
          <a:xfrm>
            <a:off x="8599863" y="4473986"/>
            <a:ext cx="1542242" cy="1353812"/>
          </a:xfrm>
          <a:custGeom>
            <a:avLst/>
            <a:gdLst>
              <a:gd name="connsiteX0" fmla="*/ 282540 w 2312508"/>
              <a:gd name="connsiteY0" fmla="*/ 0 h 2029968"/>
              <a:gd name="connsiteX1" fmla="*/ 1014983 w 2312508"/>
              <a:gd name="connsiteY1" fmla="*/ 0 h 2029968"/>
              <a:gd name="connsiteX2" fmla="*/ 1297523 w 2312508"/>
              <a:gd name="connsiteY2" fmla="*/ 287677 h 2029968"/>
              <a:gd name="connsiteX3" fmla="*/ 1580063 w 2312508"/>
              <a:gd name="connsiteY3" fmla="*/ 0 h 2029968"/>
              <a:gd name="connsiteX4" fmla="*/ 2312508 w 2312508"/>
              <a:gd name="connsiteY4" fmla="*/ 0 h 2029968"/>
              <a:gd name="connsiteX5" fmla="*/ 2312508 w 2312508"/>
              <a:gd name="connsiteY5" fmla="*/ 740473 h 2029968"/>
              <a:gd name="connsiteX6" fmla="*/ 2039083 w 2312508"/>
              <a:gd name="connsiteY6" fmla="*/ 1014984 h 2029968"/>
              <a:gd name="connsiteX7" fmla="*/ 2312508 w 2312508"/>
              <a:gd name="connsiteY7" fmla="*/ 1289495 h 2029968"/>
              <a:gd name="connsiteX8" fmla="*/ 2312508 w 2312508"/>
              <a:gd name="connsiteY8" fmla="*/ 2029968 h 2029968"/>
              <a:gd name="connsiteX9" fmla="*/ 282540 w 2312508"/>
              <a:gd name="connsiteY9" fmla="*/ 2029968 h 2029968"/>
              <a:gd name="connsiteX10" fmla="*/ 282540 w 2312508"/>
              <a:gd name="connsiteY10" fmla="*/ 1302660 h 2029968"/>
              <a:gd name="connsiteX11" fmla="*/ 0 w 2312508"/>
              <a:gd name="connsiteY11" fmla="*/ 1014983 h 2029968"/>
              <a:gd name="connsiteX12" fmla="*/ 282540 w 2312508"/>
              <a:gd name="connsiteY12" fmla="*/ 727306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12508" h="2029968">
                <a:moveTo>
                  <a:pt x="282540" y="0"/>
                </a:moveTo>
                <a:lnTo>
                  <a:pt x="1014983" y="0"/>
                </a:lnTo>
                <a:cubicBezTo>
                  <a:pt x="1014983" y="158880"/>
                  <a:pt x="1141480" y="287677"/>
                  <a:pt x="1297523" y="287677"/>
                </a:cubicBezTo>
                <a:cubicBezTo>
                  <a:pt x="1453566" y="287677"/>
                  <a:pt x="1580063" y="158880"/>
                  <a:pt x="1580063" y="0"/>
                </a:cubicBezTo>
                <a:lnTo>
                  <a:pt x="2312508" y="0"/>
                </a:lnTo>
                <a:lnTo>
                  <a:pt x="2312508" y="740473"/>
                </a:lnTo>
                <a:cubicBezTo>
                  <a:pt x="2161500" y="740473"/>
                  <a:pt x="2039083" y="863376"/>
                  <a:pt x="2039083" y="1014984"/>
                </a:cubicBezTo>
                <a:cubicBezTo>
                  <a:pt x="2039083" y="1166592"/>
                  <a:pt x="2161500" y="1289495"/>
                  <a:pt x="2312508" y="1289495"/>
                </a:cubicBezTo>
                <a:lnTo>
                  <a:pt x="2312508" y="2029968"/>
                </a:lnTo>
                <a:lnTo>
                  <a:pt x="282540" y="2029968"/>
                </a:lnTo>
                <a:lnTo>
                  <a:pt x="282540" y="1302660"/>
                </a:lnTo>
                <a:cubicBezTo>
                  <a:pt x="126497" y="1302660"/>
                  <a:pt x="0" y="1173863"/>
                  <a:pt x="0" y="1014983"/>
                </a:cubicBezTo>
                <a:cubicBezTo>
                  <a:pt x="0" y="856103"/>
                  <a:pt x="126497" y="727306"/>
                  <a:pt x="282540" y="727306"/>
                </a:cubicBezTo>
                <a:close/>
              </a:path>
            </a:pathLst>
          </a:custGeom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CB88F9-1F2A-4048-B5EA-1379E4FF2C71}"/>
              </a:ext>
            </a:extLst>
          </p:cNvPr>
          <p:cNvSpPr/>
          <p:nvPr/>
        </p:nvSpPr>
        <p:spPr>
          <a:xfrm>
            <a:off x="6879506" y="984087"/>
            <a:ext cx="4801379" cy="45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chemeClr val="accent1"/>
                </a:solidFill>
              </a:rPr>
              <a:t>Trabajo en Equipo Objetivo del Producto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8386FD-3622-2D40-B9CA-E5061458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7" y="1742957"/>
            <a:ext cx="1327315" cy="13265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6741CE-8E07-E34E-8140-63FC99BC1D39}"/>
              </a:ext>
            </a:extLst>
          </p:cNvPr>
          <p:cNvSpPr/>
          <p:nvPr/>
        </p:nvSpPr>
        <p:spPr>
          <a:xfrm>
            <a:off x="2226722" y="1439000"/>
            <a:ext cx="4201791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400" b="1" u="sng" dirty="0">
                <a:solidFill>
                  <a:srgbClr val="1D2631"/>
                </a:solidFill>
              </a:rPr>
              <a:t>Historias para alcanzar Objetivo del Producto</a:t>
            </a:r>
          </a:p>
        </p:txBody>
      </p:sp>
    </p:spTree>
    <p:extLst>
      <p:ext uri="{BB962C8B-B14F-4D97-AF65-F5344CB8AC3E}">
        <p14:creationId xmlns:p14="http://schemas.microsoft.com/office/powerpoint/2010/main" val="28513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Valores del Equipo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092A67D-3D81-694F-87CA-DCD95200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54" y="1378041"/>
            <a:ext cx="5797893" cy="41056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Juego de Palabras…">
            <a:extLst>
              <a:ext uri="{FF2B5EF4-FFF2-40B4-BE49-F238E27FC236}">
                <a16:creationId xmlns:a16="http://schemas.microsoft.com/office/drawing/2014/main" id="{E75A002F-423E-5F49-A68F-D5FF10230C89}"/>
              </a:ext>
            </a:extLst>
          </p:cNvPr>
          <p:cNvSpPr txBox="1"/>
          <p:nvPr/>
        </p:nvSpPr>
        <p:spPr>
          <a:xfrm>
            <a:off x="7203263" y="1126184"/>
            <a:ext cx="4701521" cy="6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5500"/>
              </a:lnSpc>
              <a:spcBef>
                <a:spcPts val="2200"/>
              </a:spcBef>
              <a:defRPr sz="3733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400" dirty="0">
                <a:solidFill>
                  <a:srgbClr val="1D2631"/>
                </a:solidFill>
              </a:rPr>
              <a:t>Para </a:t>
            </a:r>
            <a:r>
              <a:rPr lang="en-US" sz="1400" dirty="0" err="1">
                <a:solidFill>
                  <a:srgbClr val="1D2631"/>
                </a:solidFill>
              </a:rPr>
              <a:t>hacer</a:t>
            </a:r>
            <a:r>
              <a:rPr lang="en-US" sz="1400" dirty="0">
                <a:solidFill>
                  <a:srgbClr val="1D2631"/>
                </a:solidFill>
              </a:rPr>
              <a:t> las </a:t>
            </a:r>
            <a:r>
              <a:rPr lang="en-US" sz="1400" dirty="0" err="1">
                <a:solidFill>
                  <a:srgbClr val="1D2631"/>
                </a:solidFill>
              </a:rPr>
              <a:t>cosas</a:t>
            </a:r>
            <a:r>
              <a:rPr lang="en-US" sz="1400" dirty="0">
                <a:solidFill>
                  <a:srgbClr val="1D2631"/>
                </a:solidFill>
              </a:rPr>
              <a:t> bien, a </a:t>
            </a:r>
            <a:r>
              <a:rPr lang="en-US" sz="1400" dirty="0" err="1">
                <a:solidFill>
                  <a:srgbClr val="1D2631"/>
                </a:solidFill>
              </a:rPr>
              <a:t>pesar</a:t>
            </a:r>
            <a:r>
              <a:rPr lang="en-US" sz="1400" dirty="0">
                <a:solidFill>
                  <a:srgbClr val="1D2631"/>
                </a:solidFill>
              </a:rPr>
              <a:t> de los </a:t>
            </a:r>
            <a:r>
              <a:rPr lang="en-US" sz="1400" dirty="0" err="1">
                <a:solidFill>
                  <a:srgbClr val="1D2631"/>
                </a:solidFill>
              </a:rPr>
              <a:t>problemas</a:t>
            </a:r>
            <a:endParaRPr sz="1400" dirty="0">
              <a:solidFill>
                <a:srgbClr val="1D2631"/>
              </a:solidFill>
            </a:endParaRPr>
          </a:p>
        </p:txBody>
      </p:sp>
      <p:sp>
        <p:nvSpPr>
          <p:cNvPr id="5" name="Juego de Palabras…">
            <a:extLst>
              <a:ext uri="{FF2B5EF4-FFF2-40B4-BE49-F238E27FC236}">
                <a16:creationId xmlns:a16="http://schemas.microsoft.com/office/drawing/2014/main" id="{F94E25B3-C1F6-494B-A3B2-39684422389F}"/>
              </a:ext>
            </a:extLst>
          </p:cNvPr>
          <p:cNvSpPr txBox="1"/>
          <p:nvPr/>
        </p:nvSpPr>
        <p:spPr>
          <a:xfrm>
            <a:off x="7203263" y="2137136"/>
            <a:ext cx="4701521" cy="6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5500"/>
              </a:lnSpc>
              <a:spcBef>
                <a:spcPts val="2200"/>
              </a:spcBef>
              <a:defRPr sz="3733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400" dirty="0" err="1">
                <a:solidFill>
                  <a:srgbClr val="1D2631"/>
                </a:solidFill>
              </a:rPr>
              <a:t>En</a:t>
            </a:r>
            <a:r>
              <a:rPr lang="en-US" sz="1400" dirty="0">
                <a:solidFill>
                  <a:srgbClr val="1D2631"/>
                </a:solidFill>
              </a:rPr>
              <a:t> el </a:t>
            </a:r>
            <a:r>
              <a:rPr lang="en-US" sz="1400" dirty="0" err="1">
                <a:solidFill>
                  <a:srgbClr val="1D2631"/>
                </a:solidFill>
              </a:rPr>
              <a:t>trabajo</a:t>
            </a:r>
            <a:r>
              <a:rPr lang="en-US" sz="1400" dirty="0">
                <a:solidFill>
                  <a:srgbClr val="1D2631"/>
                </a:solidFill>
              </a:rPr>
              <a:t> del Sprint y la meta del </a:t>
            </a:r>
            <a:r>
              <a:rPr lang="en-US" sz="1400" dirty="0" err="1">
                <a:solidFill>
                  <a:srgbClr val="1D2631"/>
                </a:solidFill>
              </a:rPr>
              <a:t>equipo</a:t>
            </a:r>
            <a:endParaRPr sz="1400" dirty="0">
              <a:solidFill>
                <a:srgbClr val="1D2631"/>
              </a:solidFill>
            </a:endParaRPr>
          </a:p>
        </p:txBody>
      </p:sp>
      <p:sp>
        <p:nvSpPr>
          <p:cNvPr id="6" name="Juego de Palabras…">
            <a:extLst>
              <a:ext uri="{FF2B5EF4-FFF2-40B4-BE49-F238E27FC236}">
                <a16:creationId xmlns:a16="http://schemas.microsoft.com/office/drawing/2014/main" id="{D3068F1F-120A-B44D-86E4-1DBA2F878E89}"/>
              </a:ext>
            </a:extLst>
          </p:cNvPr>
          <p:cNvSpPr txBox="1"/>
          <p:nvPr/>
        </p:nvSpPr>
        <p:spPr>
          <a:xfrm>
            <a:off x="7241347" y="2919967"/>
            <a:ext cx="4701521" cy="6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5500"/>
              </a:lnSpc>
              <a:spcBef>
                <a:spcPts val="2200"/>
              </a:spcBef>
              <a:defRPr sz="3733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400" dirty="0">
                <a:solidFill>
                  <a:srgbClr val="1D2631"/>
                </a:solidFill>
              </a:rPr>
              <a:t>Para </a:t>
            </a:r>
            <a:r>
              <a:rPr lang="en-US" sz="1400" dirty="0" err="1">
                <a:solidFill>
                  <a:srgbClr val="1D2631"/>
                </a:solidFill>
              </a:rPr>
              <a:t>alcanzar</a:t>
            </a:r>
            <a:r>
              <a:rPr lang="en-US" sz="1400" dirty="0">
                <a:solidFill>
                  <a:srgbClr val="1D2631"/>
                </a:solidFill>
              </a:rPr>
              <a:t> la meta del </a:t>
            </a:r>
            <a:r>
              <a:rPr lang="en-US" sz="1400" dirty="0" err="1">
                <a:solidFill>
                  <a:srgbClr val="1D2631"/>
                </a:solidFill>
              </a:rPr>
              <a:t>equipo</a:t>
            </a:r>
            <a:endParaRPr sz="1400" dirty="0">
              <a:solidFill>
                <a:srgbClr val="1D2631"/>
              </a:solidFill>
            </a:endParaRPr>
          </a:p>
        </p:txBody>
      </p:sp>
      <p:sp>
        <p:nvSpPr>
          <p:cNvPr id="7" name="Juego de Palabras…">
            <a:extLst>
              <a:ext uri="{FF2B5EF4-FFF2-40B4-BE49-F238E27FC236}">
                <a16:creationId xmlns:a16="http://schemas.microsoft.com/office/drawing/2014/main" id="{F67AF6AE-21F1-6B46-A5AB-E32DE7C66807}"/>
              </a:ext>
            </a:extLst>
          </p:cNvPr>
          <p:cNvSpPr txBox="1"/>
          <p:nvPr/>
        </p:nvSpPr>
        <p:spPr>
          <a:xfrm>
            <a:off x="7268779" y="3806767"/>
            <a:ext cx="4701521" cy="6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5500"/>
              </a:lnSpc>
              <a:spcBef>
                <a:spcPts val="2200"/>
              </a:spcBef>
              <a:defRPr sz="3733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400" dirty="0">
                <a:solidFill>
                  <a:srgbClr val="1D2631"/>
                </a:solidFill>
              </a:rPr>
              <a:t>Para ser </a:t>
            </a:r>
            <a:r>
              <a:rPr lang="en-US" sz="1400" dirty="0" err="1">
                <a:solidFill>
                  <a:srgbClr val="1D2631"/>
                </a:solidFill>
              </a:rPr>
              <a:t>capaz</a:t>
            </a:r>
            <a:r>
              <a:rPr lang="en-US" sz="1400" dirty="0">
                <a:solidFill>
                  <a:srgbClr val="1D2631"/>
                </a:solidFill>
              </a:rPr>
              <a:t> de </a:t>
            </a:r>
            <a:r>
              <a:rPr lang="en-US" sz="1400" dirty="0" err="1">
                <a:solidFill>
                  <a:srgbClr val="1D2631"/>
                </a:solidFill>
              </a:rPr>
              <a:t>dar</a:t>
            </a:r>
            <a:r>
              <a:rPr lang="en-US" sz="1400" dirty="0">
                <a:solidFill>
                  <a:srgbClr val="1D2631"/>
                </a:solidFill>
              </a:rPr>
              <a:t> y </a:t>
            </a:r>
            <a:r>
              <a:rPr lang="en-US" sz="1400" dirty="0" err="1">
                <a:solidFill>
                  <a:srgbClr val="1D2631"/>
                </a:solidFill>
              </a:rPr>
              <a:t>recibir</a:t>
            </a:r>
            <a:r>
              <a:rPr lang="en-US" sz="1400" dirty="0">
                <a:solidFill>
                  <a:srgbClr val="1D2631"/>
                </a:solidFill>
              </a:rPr>
              <a:t> feedback</a:t>
            </a:r>
            <a:endParaRPr sz="1400" dirty="0">
              <a:solidFill>
                <a:srgbClr val="1D2631"/>
              </a:solidFill>
            </a:endParaRPr>
          </a:p>
        </p:txBody>
      </p:sp>
      <p:sp>
        <p:nvSpPr>
          <p:cNvPr id="8" name="Juego de Palabras…">
            <a:extLst>
              <a:ext uri="{FF2B5EF4-FFF2-40B4-BE49-F238E27FC236}">
                <a16:creationId xmlns:a16="http://schemas.microsoft.com/office/drawing/2014/main" id="{71CA4AC0-ED67-614E-98EB-1621716008A8}"/>
              </a:ext>
            </a:extLst>
          </p:cNvPr>
          <p:cNvSpPr txBox="1"/>
          <p:nvPr/>
        </p:nvSpPr>
        <p:spPr>
          <a:xfrm>
            <a:off x="7268780" y="4693566"/>
            <a:ext cx="4589222" cy="6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ts val="5500"/>
              </a:lnSpc>
              <a:spcBef>
                <a:spcPts val="2200"/>
              </a:spcBef>
              <a:defRPr sz="3733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400" dirty="0">
                <a:solidFill>
                  <a:srgbClr val="1D2631"/>
                </a:solidFill>
              </a:rPr>
              <a:t>A los </a:t>
            </a:r>
            <a:r>
              <a:rPr lang="en-US" sz="1400" dirty="0" err="1">
                <a:solidFill>
                  <a:srgbClr val="1D2631"/>
                </a:solidFill>
              </a:rPr>
              <a:t>cambios</a:t>
            </a:r>
            <a:r>
              <a:rPr lang="en-US" sz="1400" dirty="0">
                <a:solidFill>
                  <a:srgbClr val="1D2631"/>
                </a:solidFill>
              </a:rPr>
              <a:t> y </a:t>
            </a:r>
            <a:r>
              <a:rPr lang="en-US" sz="1400" dirty="0" err="1">
                <a:solidFill>
                  <a:srgbClr val="1D2631"/>
                </a:solidFill>
              </a:rPr>
              <a:t>retos</a:t>
            </a:r>
            <a:r>
              <a:rPr lang="en-US" sz="1400" dirty="0">
                <a:solidFill>
                  <a:srgbClr val="1D2631"/>
                </a:solidFill>
              </a:rPr>
              <a:t> del </a:t>
            </a:r>
            <a:r>
              <a:rPr lang="en-US" sz="1400" dirty="0" err="1">
                <a:solidFill>
                  <a:srgbClr val="1D2631"/>
                </a:solidFill>
              </a:rPr>
              <a:t>equipo</a:t>
            </a:r>
            <a:r>
              <a:rPr lang="en-US" sz="1400" dirty="0">
                <a:solidFill>
                  <a:srgbClr val="1D2631"/>
                </a:solidFill>
              </a:rPr>
              <a:t> para </a:t>
            </a:r>
            <a:r>
              <a:rPr lang="en-US" sz="1400" dirty="0" err="1">
                <a:solidFill>
                  <a:srgbClr val="1D2631"/>
                </a:solidFill>
              </a:rPr>
              <a:t>cumplir</a:t>
            </a:r>
            <a:r>
              <a:rPr lang="en-US" sz="1400" dirty="0">
                <a:solidFill>
                  <a:srgbClr val="1D2631"/>
                </a:solidFill>
              </a:rPr>
              <a:t> la meta</a:t>
            </a:r>
            <a:endParaRPr sz="1400" dirty="0">
              <a:solidFill>
                <a:srgbClr val="1D263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0C6217-CD4A-DD47-A41E-FAFE3F16A875}"/>
              </a:ext>
            </a:extLst>
          </p:cNvPr>
          <p:cNvGrpSpPr/>
          <p:nvPr/>
        </p:nvGrpSpPr>
        <p:grpSpPr>
          <a:xfrm>
            <a:off x="258510" y="1262728"/>
            <a:ext cx="2642616" cy="4617111"/>
            <a:chOff x="18288" y="1262728"/>
            <a:chExt cx="2642616" cy="461711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1E17F3E-A43B-724A-8DDF-292FE0539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2576" y="4773168"/>
              <a:ext cx="338328" cy="420624"/>
            </a:xfrm>
            <a:prstGeom prst="line">
              <a:avLst/>
            </a:prstGeom>
            <a:ln w="38100">
              <a:solidFill>
                <a:srgbClr val="00BDAA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7171B6-3D23-4444-B28D-B43B8406619B}"/>
                </a:ext>
              </a:extLst>
            </p:cNvPr>
            <p:cNvSpPr/>
            <p:nvPr/>
          </p:nvSpPr>
          <p:spPr>
            <a:xfrm>
              <a:off x="18288" y="3513626"/>
              <a:ext cx="859536" cy="799764"/>
            </a:xfrm>
            <a:prstGeom prst="ellipse">
              <a:avLst/>
            </a:prstGeom>
            <a:noFill/>
            <a:ln w="28575">
              <a:solidFill>
                <a:srgbClr val="00B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89A62F-ED31-9E4C-83A5-76FBEB067E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008" y="4373286"/>
              <a:ext cx="338328" cy="420624"/>
            </a:xfrm>
            <a:prstGeom prst="line">
              <a:avLst/>
            </a:prstGeom>
            <a:ln w="38100">
              <a:solidFill>
                <a:srgbClr val="FB5C03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955787-071F-E941-BC9E-B1202F905180}"/>
                </a:ext>
              </a:extLst>
            </p:cNvPr>
            <p:cNvSpPr/>
            <p:nvPr/>
          </p:nvSpPr>
          <p:spPr>
            <a:xfrm>
              <a:off x="448056" y="4680193"/>
              <a:ext cx="859536" cy="799764"/>
            </a:xfrm>
            <a:prstGeom prst="ellipse">
              <a:avLst/>
            </a:prstGeom>
            <a:noFill/>
            <a:ln w="28575">
              <a:solidFill>
                <a:srgbClr val="FB5C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1C2B9D-9F4D-5641-817B-309500B706B1}"/>
                </a:ext>
              </a:extLst>
            </p:cNvPr>
            <p:cNvCxnSpPr>
              <a:cxnSpLocks/>
              <a:endCxn id="12" idx="6"/>
            </p:cNvCxnSpPr>
            <p:nvPr/>
          </p:nvCxnSpPr>
          <p:spPr>
            <a:xfrm flipH="1" flipV="1">
              <a:off x="877824" y="3913508"/>
              <a:ext cx="429768" cy="109852"/>
            </a:xfrm>
            <a:prstGeom prst="line">
              <a:avLst/>
            </a:prstGeom>
            <a:ln w="38100">
              <a:solidFill>
                <a:srgbClr val="00BDAA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001E211-330B-F949-81AA-6C8DFC88C05F}"/>
                </a:ext>
              </a:extLst>
            </p:cNvPr>
            <p:cNvSpPr/>
            <p:nvPr/>
          </p:nvSpPr>
          <p:spPr>
            <a:xfrm>
              <a:off x="1618488" y="5080075"/>
              <a:ext cx="859536" cy="799764"/>
            </a:xfrm>
            <a:prstGeom prst="ellipse">
              <a:avLst/>
            </a:prstGeom>
            <a:noFill/>
            <a:ln w="28575">
              <a:solidFill>
                <a:srgbClr val="00B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816C0-97F1-7343-9D9E-8748758763D9}"/>
                </a:ext>
              </a:extLst>
            </p:cNvPr>
            <p:cNvSpPr/>
            <p:nvPr/>
          </p:nvSpPr>
          <p:spPr>
            <a:xfrm>
              <a:off x="18288" y="2313980"/>
              <a:ext cx="859536" cy="799764"/>
            </a:xfrm>
            <a:prstGeom prst="ellipse">
              <a:avLst/>
            </a:prstGeom>
            <a:noFill/>
            <a:ln w="28575">
              <a:solidFill>
                <a:srgbClr val="FB5C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C83F559-EC65-7E4B-A9DB-EF49764CDCE5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 flipH="1" flipV="1">
              <a:off x="877824" y="2713862"/>
              <a:ext cx="429768" cy="109852"/>
            </a:xfrm>
            <a:prstGeom prst="line">
              <a:avLst/>
            </a:prstGeom>
            <a:ln w="38100">
              <a:solidFill>
                <a:srgbClr val="FB5C03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83C7215-09DA-D146-AD42-D9392D1EDD31}"/>
                </a:ext>
              </a:extLst>
            </p:cNvPr>
            <p:cNvSpPr/>
            <p:nvPr/>
          </p:nvSpPr>
          <p:spPr>
            <a:xfrm>
              <a:off x="960120" y="1262728"/>
              <a:ext cx="859536" cy="799764"/>
            </a:xfrm>
            <a:prstGeom prst="ellipse">
              <a:avLst/>
            </a:prstGeom>
            <a:noFill/>
            <a:ln w="28575">
              <a:solidFill>
                <a:srgbClr val="00BD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83D14F1-AD91-F54D-9A5C-A7E9CB950EC9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 flipH="1" flipV="1">
              <a:off x="1389888" y="2062492"/>
              <a:ext cx="398518" cy="207310"/>
            </a:xfrm>
            <a:prstGeom prst="line">
              <a:avLst/>
            </a:prstGeom>
            <a:ln w="38100">
              <a:solidFill>
                <a:srgbClr val="00BDAA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D63C24-CD9D-0547-A5B6-619974B08AE4}"/>
                </a:ext>
              </a:extLst>
            </p:cNvPr>
            <p:cNvSpPr/>
            <p:nvPr/>
          </p:nvSpPr>
          <p:spPr>
            <a:xfrm>
              <a:off x="1199553" y="1368388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?</a:t>
              </a:r>
              <a:endParaRPr lang="es-ES_tradnl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D9287E-24DC-B747-BA1A-26A679B72676}"/>
                </a:ext>
              </a:extLst>
            </p:cNvPr>
            <p:cNvSpPr/>
            <p:nvPr/>
          </p:nvSpPr>
          <p:spPr>
            <a:xfrm>
              <a:off x="247583" y="2452252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?</a:t>
              </a:r>
              <a:endParaRPr lang="es-ES_tradnl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0728C5-8851-5A42-AEAC-5391A596D54E}"/>
                </a:ext>
              </a:extLst>
            </p:cNvPr>
            <p:cNvSpPr/>
            <p:nvPr/>
          </p:nvSpPr>
          <p:spPr>
            <a:xfrm>
              <a:off x="247583" y="3632305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?</a:t>
              </a:r>
              <a:endParaRPr lang="es-ES_tradnl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0BE33C-4A14-4448-BF14-CF313561B2C6}"/>
                </a:ext>
              </a:extLst>
            </p:cNvPr>
            <p:cNvSpPr/>
            <p:nvPr/>
          </p:nvSpPr>
          <p:spPr>
            <a:xfrm>
              <a:off x="690471" y="4825714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?</a:t>
              </a:r>
              <a:endParaRPr lang="es-ES_tradnl" sz="28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DED2C6-710C-8C45-A55D-504E3F195259}"/>
                </a:ext>
              </a:extLst>
            </p:cNvPr>
            <p:cNvSpPr/>
            <p:nvPr/>
          </p:nvSpPr>
          <p:spPr>
            <a:xfrm>
              <a:off x="1855735" y="5231740"/>
              <a:ext cx="3850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?</a:t>
              </a:r>
              <a:endParaRPr lang="es-ES_tradnl" sz="28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5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2A442D-992A-BB41-B4B7-DB561769C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/>
              <a:t>Definition</a:t>
            </a:r>
            <a:r>
              <a:rPr lang="es-ES_tradnl" dirty="0"/>
              <a:t> of </a:t>
            </a:r>
            <a:r>
              <a:rPr lang="es-ES_tradnl" dirty="0" err="1"/>
              <a:t>Ready</a:t>
            </a:r>
            <a:r>
              <a:rPr lang="es-ES_tradnl" dirty="0"/>
              <a:t> (</a:t>
            </a:r>
            <a:r>
              <a:rPr lang="es-ES_tradnl" dirty="0" err="1"/>
              <a:t>DoR</a:t>
            </a:r>
            <a:r>
              <a:rPr lang="es-ES_tradnl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B464E-FBB9-5546-A92C-89CBB65E06CF}"/>
              </a:ext>
            </a:extLst>
          </p:cNvPr>
          <p:cNvSpPr/>
          <p:nvPr/>
        </p:nvSpPr>
        <p:spPr>
          <a:xfrm>
            <a:off x="453015" y="1409362"/>
            <a:ext cx="112859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u="sng" dirty="0"/>
              <a:t>Acuerdo</a:t>
            </a:r>
            <a:r>
              <a:rPr lang="es-ES_tradnl" dirty="0"/>
              <a:t> de trabajo entre el Equipo de Desarrollo y el Producto </a:t>
            </a:r>
            <a:r>
              <a:rPr lang="es-ES_tradnl" dirty="0" err="1"/>
              <a:t>Owner</a:t>
            </a:r>
            <a:endParaRPr lang="es-ES_tradnl" dirty="0"/>
          </a:p>
          <a:p>
            <a:r>
              <a:rPr lang="es-ES_tradnl" dirty="0"/>
              <a:t>Se da </a:t>
            </a:r>
            <a:r>
              <a:rPr lang="es-ES_tradnl" u="sng" dirty="0"/>
              <a:t>antes</a:t>
            </a:r>
            <a:r>
              <a:rPr lang="es-ES_tradnl" dirty="0"/>
              <a:t> que el Equipo de Desarrollo acepte la historia como parte del sprint</a:t>
            </a:r>
          </a:p>
          <a:p>
            <a:endParaRPr lang="es-ES_tradnl" dirty="0"/>
          </a:p>
          <a:p>
            <a:r>
              <a:rPr lang="es-ES_tradnl" dirty="0"/>
              <a:t>Contiene cuestionamientos tales como:</a:t>
            </a:r>
          </a:p>
          <a:p>
            <a:r>
              <a:rPr lang="es-ES_tradnl" dirty="0"/>
              <a:t>1. Se tiene </a:t>
            </a:r>
            <a:r>
              <a:rPr lang="es-ES_tradnl" u="sng" dirty="0"/>
              <a:t>claro</a:t>
            </a:r>
            <a:r>
              <a:rPr lang="es-ES_tradnl" dirty="0"/>
              <a:t> entendimiento de ¿</a:t>
            </a:r>
            <a:r>
              <a:rPr lang="es-ES_tradnl" u="sng" dirty="0"/>
              <a:t>qué se debe hacer</a:t>
            </a:r>
            <a:r>
              <a:rPr lang="es-ES_tradnl" dirty="0"/>
              <a:t>?, ¿</a:t>
            </a:r>
            <a:r>
              <a:rPr lang="es-ES_tradnl" u="sng" dirty="0"/>
              <a:t>quién</a:t>
            </a:r>
            <a:r>
              <a:rPr lang="es-ES_tradnl" dirty="0"/>
              <a:t> se puede ver impactado?, ¿</a:t>
            </a:r>
            <a:r>
              <a:rPr lang="es-ES_tradnl" u="sng" dirty="0"/>
              <a:t>por qué </a:t>
            </a:r>
            <a:r>
              <a:rPr lang="es-ES_tradnl" dirty="0"/>
              <a:t>se debe hacer?</a:t>
            </a:r>
          </a:p>
          <a:p>
            <a:r>
              <a:rPr lang="es-ES_tradnl" dirty="0"/>
              <a:t>2. Se tiene claro ¿</a:t>
            </a:r>
            <a:r>
              <a:rPr lang="es-ES_tradnl" u="sng" dirty="0"/>
              <a:t>cuál</a:t>
            </a:r>
            <a:r>
              <a:rPr lang="es-ES_tradnl" dirty="0"/>
              <a:t> es el </a:t>
            </a:r>
            <a:r>
              <a:rPr lang="es-ES_tradnl" u="sng" dirty="0"/>
              <a:t>Valor de Negocio</a:t>
            </a:r>
            <a:r>
              <a:rPr lang="es-ES_tradnl" dirty="0"/>
              <a:t>?</a:t>
            </a:r>
          </a:p>
          <a:p>
            <a:r>
              <a:rPr lang="es-ES_tradnl" dirty="0"/>
              <a:t>3. Se tienen claros los </a:t>
            </a:r>
            <a:r>
              <a:rPr lang="es-ES_tradnl" u="sng" dirty="0"/>
              <a:t>criterios de aceptación </a:t>
            </a:r>
            <a:r>
              <a:rPr lang="es-ES_tradnl" dirty="0"/>
              <a:t>de la historia</a:t>
            </a:r>
          </a:p>
          <a:p>
            <a:r>
              <a:rPr lang="es-ES_tradnl" dirty="0"/>
              <a:t>4. Se han </a:t>
            </a:r>
            <a:r>
              <a:rPr lang="es-ES_tradnl" u="sng" dirty="0"/>
              <a:t>identificados</a:t>
            </a:r>
            <a:r>
              <a:rPr lang="es-ES_tradnl" dirty="0"/>
              <a:t> y </a:t>
            </a:r>
            <a:r>
              <a:rPr lang="es-ES_tradnl" u="sng" dirty="0"/>
              <a:t>establecido</a:t>
            </a:r>
            <a:r>
              <a:rPr lang="es-ES_tradnl" dirty="0"/>
              <a:t> claras las </a:t>
            </a:r>
            <a:r>
              <a:rPr lang="es-ES_tradnl" u="sng" dirty="0"/>
              <a:t>dependencias</a:t>
            </a:r>
            <a:r>
              <a:rPr lang="es-ES_tradnl" dirty="0"/>
              <a:t> que se tienen para poder cumplir con la historia</a:t>
            </a:r>
          </a:p>
          <a:p>
            <a:r>
              <a:rPr lang="es-ES_tradnl" dirty="0"/>
              <a:t>5. Se han </a:t>
            </a:r>
            <a:r>
              <a:rPr lang="es-ES_tradnl" u="sng" dirty="0"/>
              <a:t>identificados</a:t>
            </a:r>
            <a:r>
              <a:rPr lang="es-ES_tradnl" dirty="0"/>
              <a:t> y </a:t>
            </a:r>
            <a:r>
              <a:rPr lang="es-ES_tradnl" u="sng" dirty="0"/>
              <a:t>establecido</a:t>
            </a:r>
            <a:r>
              <a:rPr lang="es-ES_tradnl" dirty="0"/>
              <a:t> claras las </a:t>
            </a:r>
            <a:r>
              <a:rPr lang="es-ES_tradnl" u="sng" dirty="0"/>
              <a:t>restricciones</a:t>
            </a:r>
            <a:r>
              <a:rPr lang="es-ES_tradnl" dirty="0"/>
              <a:t> que se tienen para poder cumplir con la historia</a:t>
            </a:r>
          </a:p>
          <a:p>
            <a:r>
              <a:rPr lang="es-ES_tradnl" dirty="0"/>
              <a:t>6. Se tienen los </a:t>
            </a:r>
            <a:r>
              <a:rPr lang="es-ES_tradnl" u="sng" dirty="0"/>
              <a:t>insumos</a:t>
            </a:r>
            <a:r>
              <a:rPr lang="es-ES_tradnl" dirty="0"/>
              <a:t> necesarios para poder ejecutar la historia solicitada</a:t>
            </a:r>
          </a:p>
          <a:p>
            <a:r>
              <a:rPr lang="es-ES_tradnl" dirty="0"/>
              <a:t>7. La historia </a:t>
            </a:r>
            <a:r>
              <a:rPr lang="es-ES_tradnl" u="sng" dirty="0"/>
              <a:t>tiene el tamaño suficiente </a:t>
            </a:r>
            <a:r>
              <a:rPr lang="es-ES_tradnl" dirty="0"/>
              <a:t>para ser completada por el equipo en máximo dos días. En caso contrario se debe fraccionar, ya que podría ser demasiado grande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59C18-7AC5-E44C-A82A-B0CD33A13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8" t="3101" r="4172" b="10705"/>
          <a:stretch/>
        </p:blipFill>
        <p:spPr>
          <a:xfrm>
            <a:off x="9615489" y="246589"/>
            <a:ext cx="1878680" cy="19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0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ac">
  <a:themeElements>
    <a:clrScheme name="BAC Credomatic">
      <a:dk1>
        <a:srgbClr val="000000"/>
      </a:dk1>
      <a:lt1>
        <a:srgbClr val="FFFFFF"/>
      </a:lt1>
      <a:dk2>
        <a:srgbClr val="4D4D4F"/>
      </a:dk2>
      <a:lt2>
        <a:srgbClr val="FFFFFF"/>
      </a:lt2>
      <a:accent1>
        <a:srgbClr val="E1002B"/>
      </a:accent1>
      <a:accent2>
        <a:srgbClr val="C5102E"/>
      </a:accent2>
      <a:accent3>
        <a:srgbClr val="A3192E"/>
      </a:accent3>
      <a:accent4>
        <a:srgbClr val="76232F"/>
      </a:accent4>
      <a:accent5>
        <a:srgbClr val="F5881F"/>
      </a:accent5>
      <a:accent6>
        <a:srgbClr val="CD5527"/>
      </a:accent6>
      <a:hlink>
        <a:srgbClr val="E1002B"/>
      </a:hlink>
      <a:folHlink>
        <a:srgbClr val="76232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c" id="{FEBAC633-1358-3B4B-9C65-9926C48E0A17}" vid="{8E004EFC-A167-F248-87CF-819D2A4067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A1CC4286CF1E44B183343773676CB0" ma:contentTypeVersion="9" ma:contentTypeDescription="Create a new document." ma:contentTypeScope="" ma:versionID="725c93b2ff75ec48c68f40363a90662b">
  <xsd:schema xmlns:xsd="http://www.w3.org/2001/XMLSchema" xmlns:xs="http://www.w3.org/2001/XMLSchema" xmlns:p="http://schemas.microsoft.com/office/2006/metadata/properties" xmlns:ns3="2e6ba6f4-1a8e-4523-81f1-05c88a9ad1e0" xmlns:ns4="645242e4-c22e-4afd-a73e-e75b40ec2318" targetNamespace="http://schemas.microsoft.com/office/2006/metadata/properties" ma:root="true" ma:fieldsID="3f50db5cd1c749a9a124681cd3024e8e" ns3:_="" ns4:_="">
    <xsd:import namespace="2e6ba6f4-1a8e-4523-81f1-05c88a9ad1e0"/>
    <xsd:import namespace="645242e4-c22e-4afd-a73e-e75b40ec23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6ba6f4-1a8e-4523-81f1-05c88a9ad1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242e4-c22e-4afd-a73e-e75b40ec23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B74C18-E48C-43CE-B1B3-F62CAF8F4F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6ba6f4-1a8e-4523-81f1-05c88a9ad1e0"/>
    <ds:schemaRef ds:uri="645242e4-c22e-4afd-a73e-e75b40ec23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21A321-A55A-41FF-AF70-1E4FD9CFB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2C758F-D330-46A0-A4AC-44B8B835712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bac</Template>
  <TotalTime>1926</TotalTime>
  <Words>635</Words>
  <Application>Microsoft Macintosh PowerPoint</Application>
  <PresentationFormat>Widescreen</PresentationFormat>
  <Paragraphs>98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Helvetica</vt:lpstr>
      <vt:lpstr>Wingdings</vt:lpstr>
      <vt:lpstr>bac</vt:lpstr>
      <vt:lpstr>Kick Off Equipo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 de Microsoft Office</dc:creator>
  <cp:lastModifiedBy>Carolina Miranda</cp:lastModifiedBy>
  <cp:revision>86</cp:revision>
  <dcterms:created xsi:type="dcterms:W3CDTF">2020-02-19T16:49:08Z</dcterms:created>
  <dcterms:modified xsi:type="dcterms:W3CDTF">2021-02-01T02:21:36Z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0x01010034A1CC4286CF1E44B183343773676CB0</vt:lpwstr>
  </property>
</Properties>
</file>